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1" r:id="rId1"/>
  </p:sldMasterIdLst>
  <p:notesMasterIdLst>
    <p:notesMasterId r:id="rId34"/>
  </p:notesMasterIdLst>
  <p:sldIdLst>
    <p:sldId id="2030" r:id="rId2"/>
    <p:sldId id="2033" r:id="rId3"/>
    <p:sldId id="2006" r:id="rId4"/>
    <p:sldId id="2034" r:id="rId5"/>
    <p:sldId id="2037" r:id="rId6"/>
    <p:sldId id="2036" r:id="rId7"/>
    <p:sldId id="2038" r:id="rId8"/>
    <p:sldId id="2039" r:id="rId9"/>
    <p:sldId id="2041" r:id="rId10"/>
    <p:sldId id="2042" r:id="rId11"/>
    <p:sldId id="2043" r:id="rId12"/>
    <p:sldId id="2044" r:id="rId13"/>
    <p:sldId id="2045" r:id="rId14"/>
    <p:sldId id="2046" r:id="rId15"/>
    <p:sldId id="2047" r:id="rId16"/>
    <p:sldId id="2064" r:id="rId17"/>
    <p:sldId id="2048" r:id="rId18"/>
    <p:sldId id="2049" r:id="rId19"/>
    <p:sldId id="2050" r:id="rId20"/>
    <p:sldId id="2051" r:id="rId21"/>
    <p:sldId id="2052" r:id="rId22"/>
    <p:sldId id="2053" r:id="rId23"/>
    <p:sldId id="2054" r:id="rId24"/>
    <p:sldId id="2055" r:id="rId25"/>
    <p:sldId id="2056" r:id="rId26"/>
    <p:sldId id="2057" r:id="rId27"/>
    <p:sldId id="2058" r:id="rId28"/>
    <p:sldId id="2059" r:id="rId29"/>
    <p:sldId id="2060" r:id="rId30"/>
    <p:sldId id="2062" r:id="rId31"/>
    <p:sldId id="2061" r:id="rId32"/>
    <p:sldId id="2063" r:id="rId33"/>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20" userDrawn="1">
          <p15:clr>
            <a:srgbClr val="A4A3A4"/>
          </p15:clr>
        </p15:guide>
        <p15:guide id="2"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3" clrIdx="0"/>
  <p:cmAuthor id="2" name="Microsoft Office User" initials="Office [2]"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5B9BD5"/>
    <a:srgbClr val="F32F7F"/>
    <a:srgbClr val="57C3F2"/>
    <a:srgbClr val="000000"/>
    <a:srgbClr val="020006"/>
    <a:srgbClr val="3B1F4D"/>
    <a:srgbClr val="00B8DB"/>
    <a:srgbClr val="EC72A5"/>
    <a:srgbClr val="2D1E42"/>
    <a:srgbClr val="583F5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4" autoAdjust="0"/>
    <p:restoredTop sz="96202" autoAdjust="0"/>
  </p:normalViewPr>
  <p:slideViewPr>
    <p:cSldViewPr snapToObjects="1">
      <p:cViewPr varScale="1">
        <p:scale>
          <a:sx n="64" d="100"/>
          <a:sy n="64" d="100"/>
        </p:scale>
        <p:origin x="2496" y="48"/>
      </p:cViewPr>
      <p:guideLst>
        <p:guide orient="horz" pos="3120"/>
        <p:guide pos="2160"/>
      </p:guideLst>
    </p:cSldViewPr>
  </p:slideViewPr>
  <p:notesTextViewPr>
    <p:cViewPr>
      <p:scale>
        <a:sx n="100" d="100"/>
        <a:sy n="100" d="100"/>
      </p:scale>
      <p:origin x="0" y="0"/>
    </p:cViewPr>
  </p:notesTextViewPr>
  <p:sorterViewPr>
    <p:cViewPr>
      <p:scale>
        <a:sx n="156" d="100"/>
        <a:sy n="156" d="100"/>
      </p:scale>
      <p:origin x="0" y="0"/>
    </p:cViewPr>
  </p:sorterViewPr>
  <p:notesViewPr>
    <p:cSldViewPr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Ligh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Light"/>
              </a:defRPr>
            </a:lvl1pPr>
          </a:lstStyle>
          <a:p>
            <a:fld id="{EFC10EE1-B198-C942-8235-326C972CBB30}" type="datetimeFigureOut">
              <a:rPr lang="en-US" smtClean="0"/>
              <a:pPr/>
              <a:t>7/11/2020</a:t>
            </a:fld>
            <a:endParaRPr lang="en-US" dirty="0"/>
          </a:p>
        </p:txBody>
      </p:sp>
      <p:sp>
        <p:nvSpPr>
          <p:cNvPr id="4" name="Slide Image Placeholder 3"/>
          <p:cNvSpPr>
            <a:spLocks noGrp="1" noRot="1" noChangeAspect="1"/>
          </p:cNvSpPr>
          <p:nvPr>
            <p:ph type="sldImg" idx="2"/>
          </p:nvPr>
        </p:nvSpPr>
        <p:spPr>
          <a:xfrm>
            <a:off x="2241550" y="685800"/>
            <a:ext cx="23749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Ligh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Light"/>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402244" rtl="0" eaLnBrk="1" latinLnBrk="0" hangingPunct="1">
      <a:defRPr sz="1056" kern="1200">
        <a:solidFill>
          <a:schemeClr val="tx1"/>
        </a:solidFill>
        <a:latin typeface="Calibri Light"/>
        <a:ea typeface="+mn-ea"/>
        <a:cs typeface="+mn-cs"/>
      </a:defRPr>
    </a:lvl1pPr>
    <a:lvl2pPr marL="402244" algn="l" defTabSz="402244" rtl="0" eaLnBrk="1" latinLnBrk="0" hangingPunct="1">
      <a:defRPr sz="1056" kern="1200">
        <a:solidFill>
          <a:schemeClr val="tx1"/>
        </a:solidFill>
        <a:latin typeface="Calibri Light"/>
        <a:ea typeface="+mn-ea"/>
        <a:cs typeface="+mn-cs"/>
      </a:defRPr>
    </a:lvl2pPr>
    <a:lvl3pPr marL="804488" algn="l" defTabSz="402244" rtl="0" eaLnBrk="1" latinLnBrk="0" hangingPunct="1">
      <a:defRPr sz="1056" kern="1200">
        <a:solidFill>
          <a:schemeClr val="tx1"/>
        </a:solidFill>
        <a:latin typeface="Calibri Light"/>
        <a:ea typeface="+mn-ea"/>
        <a:cs typeface="+mn-cs"/>
      </a:defRPr>
    </a:lvl3pPr>
    <a:lvl4pPr marL="1206732" algn="l" defTabSz="402244" rtl="0" eaLnBrk="1" latinLnBrk="0" hangingPunct="1">
      <a:defRPr sz="1056" kern="1200">
        <a:solidFill>
          <a:schemeClr val="tx1"/>
        </a:solidFill>
        <a:latin typeface="Calibri Light"/>
        <a:ea typeface="+mn-ea"/>
        <a:cs typeface="+mn-cs"/>
      </a:defRPr>
    </a:lvl4pPr>
    <a:lvl5pPr marL="1608977" algn="l" defTabSz="402244" rtl="0" eaLnBrk="1" latinLnBrk="0" hangingPunct="1">
      <a:defRPr sz="1056" kern="1200">
        <a:solidFill>
          <a:schemeClr val="tx1"/>
        </a:solidFill>
        <a:latin typeface="Calibri Light"/>
        <a:ea typeface="+mn-ea"/>
        <a:cs typeface="+mn-cs"/>
      </a:defRPr>
    </a:lvl5pPr>
    <a:lvl6pPr marL="2011220" algn="l" defTabSz="402244" rtl="0" eaLnBrk="1" latinLnBrk="0" hangingPunct="1">
      <a:defRPr sz="1056" kern="1200">
        <a:solidFill>
          <a:schemeClr val="tx1"/>
        </a:solidFill>
        <a:latin typeface="+mn-lt"/>
        <a:ea typeface="+mn-ea"/>
        <a:cs typeface="+mn-cs"/>
      </a:defRPr>
    </a:lvl6pPr>
    <a:lvl7pPr marL="2413465" algn="l" defTabSz="402244" rtl="0" eaLnBrk="1" latinLnBrk="0" hangingPunct="1">
      <a:defRPr sz="1056" kern="1200">
        <a:solidFill>
          <a:schemeClr val="tx1"/>
        </a:solidFill>
        <a:latin typeface="+mn-lt"/>
        <a:ea typeface="+mn-ea"/>
        <a:cs typeface="+mn-cs"/>
      </a:defRPr>
    </a:lvl7pPr>
    <a:lvl8pPr marL="2815709" algn="l" defTabSz="402244" rtl="0" eaLnBrk="1" latinLnBrk="0" hangingPunct="1">
      <a:defRPr sz="1056" kern="1200">
        <a:solidFill>
          <a:schemeClr val="tx1"/>
        </a:solidFill>
        <a:latin typeface="+mn-lt"/>
        <a:ea typeface="+mn-ea"/>
        <a:cs typeface="+mn-cs"/>
      </a:defRPr>
    </a:lvl8pPr>
    <a:lvl9pPr marL="3217952" algn="l" defTabSz="402244" rtl="0" eaLnBrk="1" latinLnBrk="0" hangingPunct="1">
      <a:defRPr sz="105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7"/>
          <p:cNvSpPr>
            <a:spLocks noGrp="1" noChangeArrowheads="1"/>
          </p:cNvSpPr>
          <p:nvPr>
            <p:ph type="sldNum"/>
          </p:nvPr>
        </p:nvSpPr>
        <p:spPr>
          <a:ln/>
        </p:spPr>
        <p:txBody>
          <a:bodyPr/>
          <a:lstStyle/>
          <a:p>
            <a:fld id="{97854C53-471A-EE49-83FA-1E350517B733}" type="slidenum">
              <a:rPr lang="en-US" altLang="en-US"/>
              <a:pPr/>
              <a:t>1</a:t>
            </a:fld>
            <a:endParaRPr lang="en-US" altLang="en-US"/>
          </a:p>
        </p:txBody>
      </p:sp>
      <p:sp>
        <p:nvSpPr>
          <p:cNvPr id="17409" name="Text Box 1"/>
          <p:cNvSpPr txBox="1">
            <a:spLocks noGrp="1" noRot="1" noChangeAspect="1" noChangeArrowheads="1"/>
          </p:cNvSpPr>
          <p:nvPr>
            <p:ph type="sldImg"/>
          </p:nvPr>
        </p:nvSpPr>
        <p:spPr bwMode="auto">
          <a:xfrm>
            <a:off x="2359025" y="1143000"/>
            <a:ext cx="2124075" cy="307022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7410" name="Text Box 2"/>
          <p:cNvSpPr txBox="1">
            <a:spLocks noGrp="1" noChangeArrowheads="1"/>
          </p:cNvSpPr>
          <p:nvPr>
            <p:ph type="body" idx="1"/>
          </p:nvPr>
        </p:nvSpPr>
        <p:spPr bwMode="auto">
          <a:xfrm>
            <a:off x="685800" y="4400550"/>
            <a:ext cx="5470525" cy="35845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861461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53728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709824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763755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19980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797320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0228263" y="-11796713"/>
            <a:ext cx="86312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469186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fr-FR"/>
              <a:t>Modifiez le style du titre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9217229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9334951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97153789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Watercolor Splatter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7C41DB-FEEA-F04B-99AA-98BA881898B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8523135">
            <a:off x="-3071082" y="9890946"/>
            <a:ext cx="7782463" cy="2641140"/>
          </a:xfrm>
          <a:prstGeom prst="rect">
            <a:avLst/>
          </a:prstGeom>
        </p:spPr>
      </p:pic>
      <p:pic>
        <p:nvPicPr>
          <p:cNvPr id="3" name="Picture 2">
            <a:extLst>
              <a:ext uri="{FF2B5EF4-FFF2-40B4-BE49-F238E27FC236}">
                <a16:creationId xmlns:a16="http://schemas.microsoft.com/office/drawing/2014/main" id="{1CBA25CD-47D8-524B-A632-1CB1A92D7A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8523135">
            <a:off x="1240221" y="10070465"/>
            <a:ext cx="7782463" cy="2641140"/>
          </a:xfrm>
          <a:prstGeom prst="rect">
            <a:avLst/>
          </a:prstGeom>
        </p:spPr>
      </p:pic>
      <p:pic>
        <p:nvPicPr>
          <p:cNvPr id="4" name="Picture 3">
            <a:extLst>
              <a:ext uri="{FF2B5EF4-FFF2-40B4-BE49-F238E27FC236}">
                <a16:creationId xmlns:a16="http://schemas.microsoft.com/office/drawing/2014/main" id="{229A2897-D021-3049-B9AB-0A4141258E0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8523135">
            <a:off x="2680482" y="10262980"/>
            <a:ext cx="7782463" cy="2641140"/>
          </a:xfrm>
          <a:prstGeom prst="rect">
            <a:avLst/>
          </a:prstGeom>
        </p:spPr>
      </p:pic>
      <p:pic>
        <p:nvPicPr>
          <p:cNvPr id="5" name="Picture 4">
            <a:extLst>
              <a:ext uri="{FF2B5EF4-FFF2-40B4-BE49-F238E27FC236}">
                <a16:creationId xmlns:a16="http://schemas.microsoft.com/office/drawing/2014/main" id="{8C4B9BDC-690C-7C45-B709-3D9E2E870D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8523135">
            <a:off x="-989597" y="9537614"/>
            <a:ext cx="7782463" cy="2641140"/>
          </a:xfrm>
          <a:prstGeom prst="rect">
            <a:avLst/>
          </a:prstGeom>
        </p:spPr>
      </p:pic>
    </p:spTree>
    <p:extLst>
      <p:ext uri="{BB962C8B-B14F-4D97-AF65-F5344CB8AC3E}">
        <p14:creationId xmlns:p14="http://schemas.microsoft.com/office/powerpoint/2010/main" val="1164800405"/>
      </p:ext>
    </p:extLst>
  </p:cSld>
  <p:clrMapOvr>
    <a:masterClrMapping/>
  </p:clrMapOvr>
  <p:transition advClick="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Welcome Message">
    <p:spTree>
      <p:nvGrpSpPr>
        <p:cNvPr id="1" name=""/>
        <p:cNvGrpSpPr/>
        <p:nvPr/>
      </p:nvGrpSpPr>
      <p:grpSpPr>
        <a:xfrm>
          <a:off x="0" y="0"/>
          <a:ext cx="0" cy="0"/>
          <a:chOff x="0" y="0"/>
          <a:chExt cx="0" cy="0"/>
        </a:xfrm>
      </p:grpSpPr>
      <p:sp>
        <p:nvSpPr>
          <p:cNvPr id="205" name="Picture Placeholder 7">
            <a:extLst>
              <a:ext uri="{FF2B5EF4-FFF2-40B4-BE49-F238E27FC236}">
                <a16:creationId xmlns:a16="http://schemas.microsoft.com/office/drawing/2014/main" id="{D851280D-BC02-F747-A729-4286B65D062E}"/>
              </a:ext>
            </a:extLst>
          </p:cNvPr>
          <p:cNvSpPr>
            <a:spLocks noGrp="1"/>
          </p:cNvSpPr>
          <p:nvPr>
            <p:ph type="pic" sz="quarter" idx="25"/>
          </p:nvPr>
        </p:nvSpPr>
        <p:spPr>
          <a:xfrm>
            <a:off x="758873" y="1481274"/>
            <a:ext cx="2329269" cy="6416469"/>
          </a:xfrm>
          <a:custGeom>
            <a:avLst/>
            <a:gdLst>
              <a:gd name="connsiteX0" fmla="*/ 3661677 w 12019618"/>
              <a:gd name="connsiteY0" fmla="*/ 12520167 h 12897395"/>
              <a:gd name="connsiteX1" fmla="*/ 3672990 w 12019618"/>
              <a:gd name="connsiteY1" fmla="*/ 12526899 h 12897395"/>
              <a:gd name="connsiteX2" fmla="*/ 3641141 w 12019618"/>
              <a:gd name="connsiteY2" fmla="*/ 12523694 h 12897395"/>
              <a:gd name="connsiteX3" fmla="*/ 3661677 w 12019618"/>
              <a:gd name="connsiteY3" fmla="*/ 12520167 h 12897395"/>
              <a:gd name="connsiteX4" fmla="*/ 3629828 w 12019618"/>
              <a:gd name="connsiteY4" fmla="*/ 12516962 h 12897395"/>
              <a:gd name="connsiteX5" fmla="*/ 3641141 w 12019618"/>
              <a:gd name="connsiteY5" fmla="*/ 12523694 h 12897395"/>
              <a:gd name="connsiteX6" fmla="*/ 3609292 w 12019618"/>
              <a:gd name="connsiteY6" fmla="*/ 12520489 h 12897395"/>
              <a:gd name="connsiteX7" fmla="*/ 3629828 w 12019618"/>
              <a:gd name="connsiteY7" fmla="*/ 12516962 h 12897395"/>
              <a:gd name="connsiteX8" fmla="*/ 3603426 w 12019618"/>
              <a:gd name="connsiteY8" fmla="*/ 12512225 h 12897395"/>
              <a:gd name="connsiteX9" fmla="*/ 3605461 w 12019618"/>
              <a:gd name="connsiteY9" fmla="*/ 12515092 h 12897395"/>
              <a:gd name="connsiteX10" fmla="*/ 3609292 w 12019618"/>
              <a:gd name="connsiteY10" fmla="*/ 12520489 h 12897395"/>
              <a:gd name="connsiteX11" fmla="*/ 3597800 w 12019618"/>
              <a:gd name="connsiteY11" fmla="*/ 12504299 h 12897395"/>
              <a:gd name="connsiteX12" fmla="*/ 3603426 w 12019618"/>
              <a:gd name="connsiteY12" fmla="*/ 12512225 h 12897395"/>
              <a:gd name="connsiteX13" fmla="*/ 3599077 w 12019618"/>
              <a:gd name="connsiteY13" fmla="*/ 12506098 h 12897395"/>
              <a:gd name="connsiteX14" fmla="*/ 3597800 w 12019618"/>
              <a:gd name="connsiteY14" fmla="*/ 12504299 h 12897395"/>
              <a:gd name="connsiteX15" fmla="*/ 6322874 w 12019618"/>
              <a:gd name="connsiteY15" fmla="*/ 12228839 h 12897395"/>
              <a:gd name="connsiteX16" fmla="*/ 6254552 w 12019618"/>
              <a:gd name="connsiteY16" fmla="*/ 12237231 h 12897395"/>
              <a:gd name="connsiteX17" fmla="*/ 6173282 w 12019618"/>
              <a:gd name="connsiteY17" fmla="*/ 12233197 h 12897395"/>
              <a:gd name="connsiteX18" fmla="*/ 6254552 w 12019618"/>
              <a:gd name="connsiteY18" fmla="*/ 12237231 h 12897395"/>
              <a:gd name="connsiteX19" fmla="*/ 6322874 w 12019618"/>
              <a:gd name="connsiteY19" fmla="*/ 12228839 h 12897395"/>
              <a:gd name="connsiteX20" fmla="*/ 6097604 w 12019618"/>
              <a:gd name="connsiteY20" fmla="*/ 12225089 h 12897395"/>
              <a:gd name="connsiteX21" fmla="*/ 6092416 w 12019618"/>
              <a:gd name="connsiteY21" fmla="*/ 12230860 h 12897395"/>
              <a:gd name="connsiteX22" fmla="*/ 6097604 w 12019618"/>
              <a:gd name="connsiteY22" fmla="*/ 12225089 h 12897395"/>
              <a:gd name="connsiteX23" fmla="*/ 6069494 w 12019618"/>
              <a:gd name="connsiteY23" fmla="*/ 12220241 h 12897395"/>
              <a:gd name="connsiteX24" fmla="*/ 6066868 w 12019618"/>
              <a:gd name="connsiteY24" fmla="*/ 12221452 h 12897395"/>
              <a:gd name="connsiteX25" fmla="*/ 6063362 w 12019618"/>
              <a:gd name="connsiteY25" fmla="*/ 12223069 h 12897395"/>
              <a:gd name="connsiteX26" fmla="*/ 6061942 w 12019618"/>
              <a:gd name="connsiteY26" fmla="*/ 12223725 h 12897395"/>
              <a:gd name="connsiteX27" fmla="*/ 6045852 w 12019618"/>
              <a:gd name="connsiteY27" fmla="*/ 12231147 h 12897395"/>
              <a:gd name="connsiteX28" fmla="*/ 6053732 w 12019618"/>
              <a:gd name="connsiteY28" fmla="*/ 12227512 h 12897395"/>
              <a:gd name="connsiteX29" fmla="*/ 6063362 w 12019618"/>
              <a:gd name="connsiteY29" fmla="*/ 12223069 h 12897395"/>
              <a:gd name="connsiteX30" fmla="*/ 5930472 w 12019618"/>
              <a:gd name="connsiteY30" fmla="*/ 12212432 h 12897395"/>
              <a:gd name="connsiteX31" fmla="*/ 5913148 w 12019618"/>
              <a:gd name="connsiteY31" fmla="*/ 12217793 h 12897395"/>
              <a:gd name="connsiteX32" fmla="*/ 5881300 w 12019618"/>
              <a:gd name="connsiteY32" fmla="*/ 12214588 h 12897395"/>
              <a:gd name="connsiteX33" fmla="*/ 5913148 w 12019618"/>
              <a:gd name="connsiteY33" fmla="*/ 12217793 h 12897395"/>
              <a:gd name="connsiteX34" fmla="*/ 5930472 w 12019618"/>
              <a:gd name="connsiteY34" fmla="*/ 12212432 h 12897395"/>
              <a:gd name="connsiteX35" fmla="*/ 5775860 w 12019618"/>
              <a:gd name="connsiteY35" fmla="*/ 12200987 h 12897395"/>
              <a:gd name="connsiteX36" fmla="*/ 5773100 w 12019618"/>
              <a:gd name="connsiteY36" fmla="*/ 12202146 h 12897395"/>
              <a:gd name="connsiteX37" fmla="*/ 5768976 w 12019618"/>
              <a:gd name="connsiteY37" fmla="*/ 12203878 h 12897395"/>
              <a:gd name="connsiteX38" fmla="*/ 5767922 w 12019618"/>
              <a:gd name="connsiteY38" fmla="*/ 12204320 h 12897395"/>
              <a:gd name="connsiteX39" fmla="*/ 5751012 w 12019618"/>
              <a:gd name="connsiteY39" fmla="*/ 12211422 h 12897395"/>
              <a:gd name="connsiteX40" fmla="*/ 5759294 w 12019618"/>
              <a:gd name="connsiteY40" fmla="*/ 12207944 h 12897395"/>
              <a:gd name="connsiteX41" fmla="*/ 5768976 w 12019618"/>
              <a:gd name="connsiteY41" fmla="*/ 12203878 h 12897395"/>
              <a:gd name="connsiteX42" fmla="*/ 4693728 w 12019618"/>
              <a:gd name="connsiteY42" fmla="*/ 12196602 h 12897395"/>
              <a:gd name="connsiteX43" fmla="*/ 4673140 w 12019618"/>
              <a:gd name="connsiteY43" fmla="*/ 12199917 h 12897395"/>
              <a:gd name="connsiteX44" fmla="*/ 4705392 w 12019618"/>
              <a:gd name="connsiteY44" fmla="*/ 12204820 h 12897395"/>
              <a:gd name="connsiteX45" fmla="*/ 4705392 w 12019618"/>
              <a:gd name="connsiteY45" fmla="*/ 12204820 h 12897395"/>
              <a:gd name="connsiteX46" fmla="*/ 4693728 w 12019618"/>
              <a:gd name="connsiteY46" fmla="*/ 12196602 h 12897395"/>
              <a:gd name="connsiteX47" fmla="*/ 5370766 w 12019618"/>
              <a:gd name="connsiteY47" fmla="*/ 12172950 h 12897395"/>
              <a:gd name="connsiteX48" fmla="*/ 5343458 w 12019618"/>
              <a:gd name="connsiteY48" fmla="*/ 12186155 h 12897395"/>
              <a:gd name="connsiteX49" fmla="*/ 5392476 w 12019618"/>
              <a:gd name="connsiteY49" fmla="*/ 12185287 h 12897395"/>
              <a:gd name="connsiteX50" fmla="*/ 5424324 w 12019618"/>
              <a:gd name="connsiteY50" fmla="*/ 12188492 h 12897395"/>
              <a:gd name="connsiteX51" fmla="*/ 5473746 w 12019618"/>
              <a:gd name="connsiteY51" fmla="*/ 12189321 h 12897395"/>
              <a:gd name="connsiteX52" fmla="*/ 5505594 w 12019618"/>
              <a:gd name="connsiteY52" fmla="*/ 12192526 h 12897395"/>
              <a:gd name="connsiteX53" fmla="*/ 5505594 w 12019618"/>
              <a:gd name="connsiteY53" fmla="*/ 12192526 h 12897395"/>
              <a:gd name="connsiteX54" fmla="*/ 5473746 w 12019618"/>
              <a:gd name="connsiteY54" fmla="*/ 12189321 h 12897395"/>
              <a:gd name="connsiteX55" fmla="*/ 5424324 w 12019618"/>
              <a:gd name="connsiteY55" fmla="*/ 12188492 h 12897395"/>
              <a:gd name="connsiteX56" fmla="*/ 5392476 w 12019618"/>
              <a:gd name="connsiteY56" fmla="*/ 12185287 h 12897395"/>
              <a:gd name="connsiteX57" fmla="*/ 5370766 w 12019618"/>
              <a:gd name="connsiteY57" fmla="*/ 12172950 h 12897395"/>
              <a:gd name="connsiteX58" fmla="*/ 4942536 w 12019618"/>
              <a:gd name="connsiteY58" fmla="*/ 12137316 h 12897395"/>
              <a:gd name="connsiteX59" fmla="*/ 4866934 w 12019618"/>
              <a:gd name="connsiteY59" fmla="*/ 12143175 h 12897395"/>
              <a:gd name="connsiteX60" fmla="*/ 5112756 w 12019618"/>
              <a:gd name="connsiteY60" fmla="*/ 12163768 h 12897395"/>
              <a:gd name="connsiteX61" fmla="*/ 5147058 w 12019618"/>
              <a:gd name="connsiteY61" fmla="*/ 12166392 h 12897395"/>
              <a:gd name="connsiteX62" fmla="*/ 5193622 w 12019618"/>
              <a:gd name="connsiteY62" fmla="*/ 12166105 h 12897395"/>
              <a:gd name="connsiteX63" fmla="*/ 5227924 w 12019618"/>
              <a:gd name="connsiteY63" fmla="*/ 12168728 h 12897395"/>
              <a:gd name="connsiteX64" fmla="*/ 5259772 w 12019618"/>
              <a:gd name="connsiteY64" fmla="*/ 12171933 h 12897395"/>
              <a:gd name="connsiteX65" fmla="*/ 5259772 w 12019618"/>
              <a:gd name="connsiteY65" fmla="*/ 12171933 h 12897395"/>
              <a:gd name="connsiteX66" fmla="*/ 5227924 w 12019618"/>
              <a:gd name="connsiteY66" fmla="*/ 12168728 h 12897395"/>
              <a:gd name="connsiteX67" fmla="*/ 5193622 w 12019618"/>
              <a:gd name="connsiteY67" fmla="*/ 12166105 h 12897395"/>
              <a:gd name="connsiteX68" fmla="*/ 5147058 w 12019618"/>
              <a:gd name="connsiteY68" fmla="*/ 12166392 h 12897395"/>
              <a:gd name="connsiteX69" fmla="*/ 5112756 w 12019618"/>
              <a:gd name="connsiteY69" fmla="*/ 12163768 h 12897395"/>
              <a:gd name="connsiteX70" fmla="*/ 4942536 w 12019618"/>
              <a:gd name="connsiteY70" fmla="*/ 12137316 h 12897395"/>
              <a:gd name="connsiteX71" fmla="*/ 4788414 w 12019618"/>
              <a:gd name="connsiteY71" fmla="*/ 12126157 h 12897395"/>
              <a:gd name="connsiteX72" fmla="*/ 4768934 w 12019618"/>
              <a:gd name="connsiteY72" fmla="*/ 12134142 h 12897395"/>
              <a:gd name="connsiteX73" fmla="*/ 4800784 w 12019618"/>
              <a:gd name="connsiteY73" fmla="*/ 12137347 h 12897395"/>
              <a:gd name="connsiteX74" fmla="*/ 4800784 w 12019618"/>
              <a:gd name="connsiteY74" fmla="*/ 12137347 h 12897395"/>
              <a:gd name="connsiteX75" fmla="*/ 4788414 w 12019618"/>
              <a:gd name="connsiteY75" fmla="*/ 12126157 h 12897395"/>
              <a:gd name="connsiteX76" fmla="*/ 4451214 w 12019618"/>
              <a:gd name="connsiteY76" fmla="*/ 12091681 h 12897395"/>
              <a:gd name="connsiteX77" fmla="*/ 4471678 w 12019618"/>
              <a:gd name="connsiteY77" fmla="*/ 12104229 h 12897395"/>
              <a:gd name="connsiteX78" fmla="*/ 4505980 w 12019618"/>
              <a:gd name="connsiteY78" fmla="*/ 12106852 h 12897395"/>
              <a:gd name="connsiteX79" fmla="*/ 4537830 w 12019618"/>
              <a:gd name="connsiteY79" fmla="*/ 12110057 h 12897395"/>
              <a:gd name="connsiteX80" fmla="*/ 4572130 w 12019618"/>
              <a:gd name="connsiteY80" fmla="*/ 12112680 h 12897395"/>
              <a:gd name="connsiteX81" fmla="*/ 4572130 w 12019618"/>
              <a:gd name="connsiteY81" fmla="*/ 12112680 h 12897395"/>
              <a:gd name="connsiteX82" fmla="*/ 4537830 w 12019618"/>
              <a:gd name="connsiteY82" fmla="*/ 12110057 h 12897395"/>
              <a:gd name="connsiteX83" fmla="*/ 4505980 w 12019618"/>
              <a:gd name="connsiteY83" fmla="*/ 12106852 h 12897395"/>
              <a:gd name="connsiteX84" fmla="*/ 4471678 w 12019618"/>
              <a:gd name="connsiteY84" fmla="*/ 12104229 h 12897395"/>
              <a:gd name="connsiteX85" fmla="*/ 4451214 w 12019618"/>
              <a:gd name="connsiteY85" fmla="*/ 12091681 h 12897395"/>
              <a:gd name="connsiteX86" fmla="*/ 3956617 w 12019618"/>
              <a:gd name="connsiteY86" fmla="*/ 12048280 h 12897395"/>
              <a:gd name="connsiteX87" fmla="*/ 3963305 w 12019618"/>
              <a:gd name="connsiteY87" fmla="*/ 12058043 h 12897395"/>
              <a:gd name="connsiteX88" fmla="*/ 3997607 w 12019618"/>
              <a:gd name="connsiteY88" fmla="*/ 12060667 h 12897395"/>
              <a:gd name="connsiteX89" fmla="*/ 4243025 w 12019618"/>
              <a:gd name="connsiteY89" fmla="*/ 12079562 h 12897395"/>
              <a:gd name="connsiteX90" fmla="*/ 4243025 w 12019618"/>
              <a:gd name="connsiteY90" fmla="*/ 12079562 h 12897395"/>
              <a:gd name="connsiteX91" fmla="*/ 3997607 w 12019618"/>
              <a:gd name="connsiteY91" fmla="*/ 12060667 h 12897395"/>
              <a:gd name="connsiteX92" fmla="*/ 3963305 w 12019618"/>
              <a:gd name="connsiteY92" fmla="*/ 12058043 h 12897395"/>
              <a:gd name="connsiteX93" fmla="*/ 3956617 w 12019618"/>
              <a:gd name="connsiteY93" fmla="*/ 12048280 h 12897395"/>
              <a:gd name="connsiteX94" fmla="*/ 3913920 w 12019618"/>
              <a:gd name="connsiteY94" fmla="*/ 12046444 h 12897395"/>
              <a:gd name="connsiteX95" fmla="*/ 3913920 w 12019618"/>
              <a:gd name="connsiteY95" fmla="*/ 12046444 h 12897395"/>
              <a:gd name="connsiteX96" fmla="*/ 2733869 w 12019618"/>
              <a:gd name="connsiteY96" fmla="*/ 11961880 h 12897395"/>
              <a:gd name="connsiteX97" fmla="*/ 2737823 w 12019618"/>
              <a:gd name="connsiteY97" fmla="*/ 11970358 h 12897395"/>
              <a:gd name="connsiteX98" fmla="*/ 2720690 w 12019618"/>
              <a:gd name="connsiteY98" fmla="*/ 11963662 h 12897395"/>
              <a:gd name="connsiteX99" fmla="*/ 2733869 w 12019618"/>
              <a:gd name="connsiteY99" fmla="*/ 11961880 h 12897395"/>
              <a:gd name="connsiteX100" fmla="*/ 2708320 w 12019618"/>
              <a:gd name="connsiteY100" fmla="*/ 11952472 h 12897395"/>
              <a:gd name="connsiteX101" fmla="*/ 2720690 w 12019618"/>
              <a:gd name="connsiteY101" fmla="*/ 11963662 h 12897395"/>
              <a:gd name="connsiteX102" fmla="*/ 2688841 w 12019618"/>
              <a:gd name="connsiteY102" fmla="*/ 11960457 h 12897395"/>
              <a:gd name="connsiteX103" fmla="*/ 2708320 w 12019618"/>
              <a:gd name="connsiteY103" fmla="*/ 11952472 h 12897395"/>
              <a:gd name="connsiteX104" fmla="*/ 2677803 w 12019618"/>
              <a:gd name="connsiteY104" fmla="*/ 11946177 h 12897395"/>
              <a:gd name="connsiteX105" fmla="*/ 2688841 w 12019618"/>
              <a:gd name="connsiteY105" fmla="*/ 11960457 h 12897395"/>
              <a:gd name="connsiteX106" fmla="*/ 2668853 w 12019618"/>
              <a:gd name="connsiteY106" fmla="*/ 11952644 h 12897395"/>
              <a:gd name="connsiteX107" fmla="*/ 2677803 w 12019618"/>
              <a:gd name="connsiteY107" fmla="*/ 11946177 h 12897395"/>
              <a:gd name="connsiteX108" fmla="*/ 2649302 w 12019618"/>
              <a:gd name="connsiteY108" fmla="*/ 11935759 h 12897395"/>
              <a:gd name="connsiteX109" fmla="*/ 2668853 w 12019618"/>
              <a:gd name="connsiteY109" fmla="*/ 11952644 h 12897395"/>
              <a:gd name="connsiteX110" fmla="*/ 2649302 w 12019618"/>
              <a:gd name="connsiteY110" fmla="*/ 11935759 h 12897395"/>
              <a:gd name="connsiteX111" fmla="*/ 2670924 w 12019618"/>
              <a:gd name="connsiteY111" fmla="*/ 11819426 h 12897395"/>
              <a:gd name="connsiteX112" fmla="*/ 2755726 w 12019618"/>
              <a:gd name="connsiteY112" fmla="*/ 11842657 h 12897395"/>
              <a:gd name="connsiteX113" fmla="*/ 2737721 w 12019618"/>
              <a:gd name="connsiteY113" fmla="*/ 11839951 h 12897395"/>
              <a:gd name="connsiteX114" fmla="*/ 2572925 w 12019618"/>
              <a:gd name="connsiteY114" fmla="*/ 11810393 h 12897395"/>
              <a:gd name="connsiteX115" fmla="*/ 2670924 w 12019618"/>
              <a:gd name="connsiteY115" fmla="*/ 11819426 h 12897395"/>
              <a:gd name="connsiteX116" fmla="*/ 2608458 w 12019618"/>
              <a:gd name="connsiteY116" fmla="*/ 11814966 h 12897395"/>
              <a:gd name="connsiteX117" fmla="*/ 2579134 w 12019618"/>
              <a:gd name="connsiteY117" fmla="*/ 11811566 h 12897395"/>
              <a:gd name="connsiteX118" fmla="*/ 1112372 w 12019618"/>
              <a:gd name="connsiteY118" fmla="*/ 10666448 h 12897395"/>
              <a:gd name="connsiteX119" fmla="*/ 1105824 w 12019618"/>
              <a:gd name="connsiteY119" fmla="*/ 10668002 h 12897395"/>
              <a:gd name="connsiteX120" fmla="*/ 1101335 w 12019618"/>
              <a:gd name="connsiteY120" fmla="*/ 10669067 h 12897395"/>
              <a:gd name="connsiteX121" fmla="*/ 1099956 w 12019618"/>
              <a:gd name="connsiteY121" fmla="*/ 10669394 h 12897395"/>
              <a:gd name="connsiteX122" fmla="*/ 1105824 w 12019618"/>
              <a:gd name="connsiteY122" fmla="*/ 10668002 h 12897395"/>
              <a:gd name="connsiteX123" fmla="*/ 1108233 w 12019618"/>
              <a:gd name="connsiteY123" fmla="*/ 10667430 h 12897395"/>
              <a:gd name="connsiteX124" fmla="*/ 1112372 w 12019618"/>
              <a:gd name="connsiteY124" fmla="*/ 10666448 h 12897395"/>
              <a:gd name="connsiteX125" fmla="*/ 435114 w 12019618"/>
              <a:gd name="connsiteY125" fmla="*/ 10181441 h 12897395"/>
              <a:gd name="connsiteX126" fmla="*/ 433697 w 12019618"/>
              <a:gd name="connsiteY126" fmla="*/ 10181682 h 12897395"/>
              <a:gd name="connsiteX127" fmla="*/ 433490 w 12019618"/>
              <a:gd name="connsiteY127" fmla="*/ 10181546 h 12897395"/>
              <a:gd name="connsiteX128" fmla="*/ 435114 w 12019618"/>
              <a:gd name="connsiteY128" fmla="*/ 10181441 h 12897395"/>
              <a:gd name="connsiteX129" fmla="*/ 588685 w 12019618"/>
              <a:gd name="connsiteY129" fmla="*/ 10028364 h 12897395"/>
              <a:gd name="connsiteX130" fmla="*/ 559781 w 12019618"/>
              <a:gd name="connsiteY130" fmla="*/ 10029897 h 12897395"/>
              <a:gd name="connsiteX131" fmla="*/ 596868 w 12019618"/>
              <a:gd name="connsiteY131" fmla="*/ 10055176 h 12897395"/>
              <a:gd name="connsiteX132" fmla="*/ 588685 w 12019618"/>
              <a:gd name="connsiteY132" fmla="*/ 10028364 h 12897395"/>
              <a:gd name="connsiteX133" fmla="*/ 37788 w 12019618"/>
              <a:gd name="connsiteY133" fmla="*/ 9653333 h 12897395"/>
              <a:gd name="connsiteX134" fmla="*/ 37788 w 12019618"/>
              <a:gd name="connsiteY134" fmla="*/ 9653333 h 12897395"/>
              <a:gd name="connsiteX135" fmla="*/ 37733 w 12019618"/>
              <a:gd name="connsiteY135" fmla="*/ 9634283 h 12897395"/>
              <a:gd name="connsiteX136" fmla="*/ 37733 w 12019618"/>
              <a:gd name="connsiteY136" fmla="*/ 9634292 h 12897395"/>
              <a:gd name="connsiteX137" fmla="*/ 37788 w 12019618"/>
              <a:gd name="connsiteY137" fmla="*/ 9653333 h 12897395"/>
              <a:gd name="connsiteX138" fmla="*/ 37761 w 12019618"/>
              <a:gd name="connsiteY138" fmla="*/ 9644007 h 12897395"/>
              <a:gd name="connsiteX139" fmla="*/ 37708 w 12019618"/>
              <a:gd name="connsiteY139" fmla="*/ 9625355 h 12897395"/>
              <a:gd name="connsiteX140" fmla="*/ 37717 w 12019618"/>
              <a:gd name="connsiteY140" fmla="*/ 9628463 h 12897395"/>
              <a:gd name="connsiteX141" fmla="*/ 37733 w 12019618"/>
              <a:gd name="connsiteY141" fmla="*/ 9634283 h 12897395"/>
              <a:gd name="connsiteX142" fmla="*/ 25969 w 12019618"/>
              <a:gd name="connsiteY142" fmla="*/ 9564804 h 12897395"/>
              <a:gd name="connsiteX143" fmla="*/ 21797 w 12019618"/>
              <a:gd name="connsiteY143" fmla="*/ 9566932 h 12897395"/>
              <a:gd name="connsiteX144" fmla="*/ 23300 w 12019618"/>
              <a:gd name="connsiteY144" fmla="*/ 9566165 h 12897395"/>
              <a:gd name="connsiteX145" fmla="*/ 47123 w 12019618"/>
              <a:gd name="connsiteY145" fmla="*/ 9554016 h 12897395"/>
              <a:gd name="connsiteX146" fmla="*/ 34823 w 12019618"/>
              <a:gd name="connsiteY146" fmla="*/ 9560289 h 12897395"/>
              <a:gd name="connsiteX147" fmla="*/ 25969 w 12019618"/>
              <a:gd name="connsiteY147" fmla="*/ 9564804 h 12897395"/>
              <a:gd name="connsiteX148" fmla="*/ 27308 w 12019618"/>
              <a:gd name="connsiteY148" fmla="*/ 9564121 h 12897395"/>
              <a:gd name="connsiteX149" fmla="*/ 59374 w 12019618"/>
              <a:gd name="connsiteY149" fmla="*/ 9547769 h 12897395"/>
              <a:gd name="connsiteX150" fmla="*/ 47349 w 12019618"/>
              <a:gd name="connsiteY150" fmla="*/ 9553901 h 12897395"/>
              <a:gd name="connsiteX151" fmla="*/ 47123 w 12019618"/>
              <a:gd name="connsiteY151" fmla="*/ 9554016 h 12897395"/>
              <a:gd name="connsiteX152" fmla="*/ 54314 w 12019618"/>
              <a:gd name="connsiteY152" fmla="*/ 8849465 h 12897395"/>
              <a:gd name="connsiteX153" fmla="*/ 54314 w 12019618"/>
              <a:gd name="connsiteY153" fmla="*/ 8849465 h 12897395"/>
              <a:gd name="connsiteX154" fmla="*/ 625006 w 12019618"/>
              <a:gd name="connsiteY154" fmla="*/ 7688958 h 12897395"/>
              <a:gd name="connsiteX155" fmla="*/ 623346 w 12019618"/>
              <a:gd name="connsiteY155" fmla="*/ 7693276 h 12897395"/>
              <a:gd name="connsiteX156" fmla="*/ 619290 w 12019618"/>
              <a:gd name="connsiteY156" fmla="*/ 7703823 h 12897395"/>
              <a:gd name="connsiteX157" fmla="*/ 629408 w 12019618"/>
              <a:gd name="connsiteY157" fmla="*/ 7677510 h 12897395"/>
              <a:gd name="connsiteX158" fmla="*/ 627570 w 12019618"/>
              <a:gd name="connsiteY158" fmla="*/ 7682290 h 12897395"/>
              <a:gd name="connsiteX159" fmla="*/ 625006 w 12019618"/>
              <a:gd name="connsiteY159" fmla="*/ 7688958 h 12897395"/>
              <a:gd name="connsiteX160" fmla="*/ 631963 w 12019618"/>
              <a:gd name="connsiteY160" fmla="*/ 7670864 h 12897395"/>
              <a:gd name="connsiteX161" fmla="*/ 630104 w 12019618"/>
              <a:gd name="connsiteY161" fmla="*/ 7675698 h 12897395"/>
              <a:gd name="connsiteX162" fmla="*/ 629408 w 12019618"/>
              <a:gd name="connsiteY162" fmla="*/ 7677510 h 12897395"/>
              <a:gd name="connsiteX163" fmla="*/ 631456 w 12019618"/>
              <a:gd name="connsiteY163" fmla="*/ 7672183 h 12897395"/>
              <a:gd name="connsiteX164" fmla="*/ 631963 w 12019618"/>
              <a:gd name="connsiteY164" fmla="*/ 7670864 h 12897395"/>
              <a:gd name="connsiteX165" fmla="*/ 4367089 w 12019618"/>
              <a:gd name="connsiteY165" fmla="*/ 7538766 h 12897395"/>
              <a:gd name="connsiteX166" fmla="*/ 4337968 w 12019618"/>
              <a:gd name="connsiteY166" fmla="*/ 7544330 h 12897395"/>
              <a:gd name="connsiteX167" fmla="*/ 4386985 w 12019618"/>
              <a:gd name="connsiteY167" fmla="*/ 7543462 h 12897395"/>
              <a:gd name="connsiteX168" fmla="*/ 4367089 w 12019618"/>
              <a:gd name="connsiteY168" fmla="*/ 7538766 h 12897395"/>
              <a:gd name="connsiteX169" fmla="*/ 4423846 w 12019618"/>
              <a:gd name="connsiteY169" fmla="*/ 7536397 h 12897395"/>
              <a:gd name="connsiteX170" fmla="*/ 4416417 w 12019618"/>
              <a:gd name="connsiteY170" fmla="*/ 7536478 h 12897395"/>
              <a:gd name="connsiteX171" fmla="*/ 4450718 w 12019618"/>
              <a:gd name="connsiteY171" fmla="*/ 7539102 h 12897395"/>
              <a:gd name="connsiteX172" fmla="*/ 4423846 w 12019618"/>
              <a:gd name="connsiteY172" fmla="*/ 7536397 h 12897395"/>
              <a:gd name="connsiteX173" fmla="*/ 4494234 w 12019618"/>
              <a:gd name="connsiteY173" fmla="*/ 7534157 h 12897395"/>
              <a:gd name="connsiteX174" fmla="*/ 4465434 w 12019618"/>
              <a:gd name="connsiteY174" fmla="*/ 7535610 h 12897395"/>
              <a:gd name="connsiteX175" fmla="*/ 4511998 w 12019618"/>
              <a:gd name="connsiteY175" fmla="*/ 7535323 h 12897395"/>
              <a:gd name="connsiteX176" fmla="*/ 4494234 w 12019618"/>
              <a:gd name="connsiteY176" fmla="*/ 7534157 h 12897395"/>
              <a:gd name="connsiteX177" fmla="*/ 4890862 w 12019618"/>
              <a:gd name="connsiteY177" fmla="*/ 7513365 h 12897395"/>
              <a:gd name="connsiteX178" fmla="*/ 4862916 w 12019618"/>
              <a:gd name="connsiteY178" fmla="*/ 7518426 h 12897395"/>
              <a:gd name="connsiteX179" fmla="*/ 4909884 w 12019618"/>
              <a:gd name="connsiteY179" fmla="*/ 7519837 h 12897395"/>
              <a:gd name="connsiteX180" fmla="*/ 4890862 w 12019618"/>
              <a:gd name="connsiteY180" fmla="*/ 7513365 h 12897395"/>
              <a:gd name="connsiteX181" fmla="*/ 585528 w 12019618"/>
              <a:gd name="connsiteY181" fmla="*/ 7505569 h 12897395"/>
              <a:gd name="connsiteX182" fmla="*/ 554581 w 12019618"/>
              <a:gd name="connsiteY182" fmla="*/ 7507531 h 12897395"/>
              <a:gd name="connsiteX183" fmla="*/ 603599 w 12019618"/>
              <a:gd name="connsiteY183" fmla="*/ 7506662 h 12897395"/>
              <a:gd name="connsiteX184" fmla="*/ 585528 w 12019618"/>
              <a:gd name="connsiteY184" fmla="*/ 7505569 h 12897395"/>
              <a:gd name="connsiteX185" fmla="*/ 5211028 w 12019618"/>
              <a:gd name="connsiteY185" fmla="*/ 7500625 h 12897395"/>
              <a:gd name="connsiteX186" fmla="*/ 5197068 w 12019618"/>
              <a:gd name="connsiteY186" fmla="*/ 7507300 h 12897395"/>
              <a:gd name="connsiteX187" fmla="*/ 5228916 w 12019618"/>
              <a:gd name="connsiteY187" fmla="*/ 7510505 h 12897395"/>
              <a:gd name="connsiteX188" fmla="*/ 5211028 w 12019618"/>
              <a:gd name="connsiteY188" fmla="*/ 7500625 h 12897395"/>
              <a:gd name="connsiteX189" fmla="*/ 5160894 w 12019618"/>
              <a:gd name="connsiteY189" fmla="*/ 7499516 h 12897395"/>
              <a:gd name="connsiteX190" fmla="*/ 5130514 w 12019618"/>
              <a:gd name="connsiteY190" fmla="*/ 7499774 h 12897395"/>
              <a:gd name="connsiteX191" fmla="*/ 5182352 w 12019618"/>
              <a:gd name="connsiteY191" fmla="*/ 7510792 h 12897395"/>
              <a:gd name="connsiteX192" fmla="*/ 5160894 w 12019618"/>
              <a:gd name="connsiteY192" fmla="*/ 7499516 h 12897395"/>
              <a:gd name="connsiteX193" fmla="*/ 5278592 w 12019618"/>
              <a:gd name="connsiteY193" fmla="*/ 7496029 h 12897395"/>
              <a:gd name="connsiteX194" fmla="*/ 5246086 w 12019618"/>
              <a:gd name="connsiteY194" fmla="*/ 7506431 h 12897395"/>
              <a:gd name="connsiteX195" fmla="*/ 5292650 w 12019618"/>
              <a:gd name="connsiteY195" fmla="*/ 7506145 h 12897395"/>
              <a:gd name="connsiteX196" fmla="*/ 5278592 w 12019618"/>
              <a:gd name="connsiteY196" fmla="*/ 7496029 h 12897395"/>
              <a:gd name="connsiteX197" fmla="*/ 5465060 w 12019618"/>
              <a:gd name="connsiteY197" fmla="*/ 7493039 h 12897395"/>
              <a:gd name="connsiteX198" fmla="*/ 5434832 w 12019618"/>
              <a:gd name="connsiteY198" fmla="*/ 7493933 h 12897395"/>
              <a:gd name="connsiteX199" fmla="*/ 5484252 w 12019618"/>
              <a:gd name="connsiteY199" fmla="*/ 7494763 h 12897395"/>
              <a:gd name="connsiteX200" fmla="*/ 5465060 w 12019618"/>
              <a:gd name="connsiteY200" fmla="*/ 7493039 h 12897395"/>
              <a:gd name="connsiteX201" fmla="*/ 5351522 w 12019618"/>
              <a:gd name="connsiteY201" fmla="*/ 7489486 h 12897395"/>
              <a:gd name="connsiteX202" fmla="*/ 5324534 w 12019618"/>
              <a:gd name="connsiteY202" fmla="*/ 7498580 h 12897395"/>
              <a:gd name="connsiteX203" fmla="*/ 5371098 w 12019618"/>
              <a:gd name="connsiteY203" fmla="*/ 7498293 h 12897395"/>
              <a:gd name="connsiteX204" fmla="*/ 5351522 w 12019618"/>
              <a:gd name="connsiteY204" fmla="*/ 7489486 h 12897395"/>
              <a:gd name="connsiteX205" fmla="*/ 6217980 w 12019618"/>
              <a:gd name="connsiteY205" fmla="*/ 7450710 h 12897395"/>
              <a:gd name="connsiteX206" fmla="*/ 6198350 w 12019618"/>
              <a:gd name="connsiteY206" fmla="*/ 7458058 h 12897395"/>
              <a:gd name="connsiteX207" fmla="*/ 6230198 w 12019618"/>
              <a:gd name="connsiteY207" fmla="*/ 7461263 h 12897395"/>
              <a:gd name="connsiteX208" fmla="*/ 6217980 w 12019618"/>
              <a:gd name="connsiteY208" fmla="*/ 7450710 h 12897395"/>
              <a:gd name="connsiteX209" fmla="*/ 6102376 w 12019618"/>
              <a:gd name="connsiteY209" fmla="*/ 7448517 h 12897395"/>
              <a:gd name="connsiteX210" fmla="*/ 6053348 w 12019618"/>
              <a:gd name="connsiteY210" fmla="*/ 7458384 h 12897395"/>
              <a:gd name="connsiteX211" fmla="*/ 5974898 w 12019618"/>
              <a:gd name="connsiteY211" fmla="*/ 7466235 h 12897395"/>
              <a:gd name="connsiteX212" fmla="*/ 5911166 w 12019618"/>
              <a:gd name="connsiteY212" fmla="*/ 7470595 h 12897395"/>
              <a:gd name="connsiteX213" fmla="*/ 5832716 w 12019618"/>
              <a:gd name="connsiteY213" fmla="*/ 7478447 h 12897395"/>
              <a:gd name="connsiteX214" fmla="*/ 5641150 w 12019618"/>
              <a:gd name="connsiteY214" fmla="*/ 7479060 h 12897395"/>
              <a:gd name="connsiteX215" fmla="*/ 5562700 w 12019618"/>
              <a:gd name="connsiteY215" fmla="*/ 7486911 h 12897395"/>
              <a:gd name="connsiteX216" fmla="*/ 5641150 w 12019618"/>
              <a:gd name="connsiteY216" fmla="*/ 7479060 h 12897395"/>
              <a:gd name="connsiteX217" fmla="*/ 5832716 w 12019618"/>
              <a:gd name="connsiteY217" fmla="*/ 7478447 h 12897395"/>
              <a:gd name="connsiteX218" fmla="*/ 5911166 w 12019618"/>
              <a:gd name="connsiteY218" fmla="*/ 7470595 h 12897395"/>
              <a:gd name="connsiteX219" fmla="*/ 5974898 w 12019618"/>
              <a:gd name="connsiteY219" fmla="*/ 7466235 h 12897395"/>
              <a:gd name="connsiteX220" fmla="*/ 6053348 w 12019618"/>
              <a:gd name="connsiteY220" fmla="*/ 7458384 h 12897395"/>
              <a:gd name="connsiteX221" fmla="*/ 6102376 w 12019618"/>
              <a:gd name="connsiteY221" fmla="*/ 7448517 h 12897395"/>
              <a:gd name="connsiteX222" fmla="*/ 777222 w 12019618"/>
              <a:gd name="connsiteY222" fmla="*/ 7433134 h 12897395"/>
              <a:gd name="connsiteX223" fmla="*/ 736111 w 12019618"/>
              <a:gd name="connsiteY223" fmla="*/ 7453699 h 12897395"/>
              <a:gd name="connsiteX224" fmla="*/ 692119 w 12019618"/>
              <a:gd name="connsiteY224" fmla="*/ 7541261 h 12897395"/>
              <a:gd name="connsiteX225" fmla="*/ 777222 w 12019618"/>
              <a:gd name="connsiteY225" fmla="*/ 7433134 h 12897395"/>
              <a:gd name="connsiteX226" fmla="*/ 4112573 w 12019618"/>
              <a:gd name="connsiteY226" fmla="*/ 7320473 h 12897395"/>
              <a:gd name="connsiteX227" fmla="*/ 4079311 w 12019618"/>
              <a:gd name="connsiteY227" fmla="*/ 7327692 h 12897395"/>
              <a:gd name="connsiteX228" fmla="*/ 4125876 w 12019618"/>
              <a:gd name="connsiteY228" fmla="*/ 7327405 h 12897395"/>
              <a:gd name="connsiteX229" fmla="*/ 4112573 w 12019618"/>
              <a:gd name="connsiteY229" fmla="*/ 7320473 h 12897395"/>
              <a:gd name="connsiteX230" fmla="*/ 4351040 w 12019618"/>
              <a:gd name="connsiteY230" fmla="*/ 7300150 h 12897395"/>
              <a:gd name="connsiteX231" fmla="*/ 4140592 w 12019618"/>
              <a:gd name="connsiteY231" fmla="*/ 7323914 h 12897395"/>
              <a:gd name="connsiteX232" fmla="*/ 4346507 w 12019618"/>
              <a:gd name="connsiteY232" fmla="*/ 7307342 h 12897395"/>
              <a:gd name="connsiteX233" fmla="*/ 4351040 w 12019618"/>
              <a:gd name="connsiteY233" fmla="*/ 7300150 h 12897395"/>
              <a:gd name="connsiteX234" fmla="*/ 5604566 w 12019618"/>
              <a:gd name="connsiteY234" fmla="*/ 7236621 h 12897395"/>
              <a:gd name="connsiteX235" fmla="*/ 5375206 w 12019618"/>
              <a:gd name="connsiteY235" fmla="*/ 7242627 h 12897395"/>
              <a:gd name="connsiteX236" fmla="*/ 4628856 w 12019618"/>
              <a:gd name="connsiteY236" fmla="*/ 7274428 h 12897395"/>
              <a:gd name="connsiteX237" fmla="*/ 4557660 w 12019618"/>
              <a:gd name="connsiteY237" fmla="*/ 7312844 h 12897395"/>
              <a:gd name="connsiteX238" fmla="*/ 4999692 w 12019618"/>
              <a:gd name="connsiteY238" fmla="*/ 7286884 h 12897395"/>
              <a:gd name="connsiteX239" fmla="*/ 5569190 w 12019618"/>
              <a:gd name="connsiteY239" fmla="*/ 7252203 h 12897395"/>
              <a:gd name="connsiteX240" fmla="*/ 5604566 w 12019618"/>
              <a:gd name="connsiteY240" fmla="*/ 7236621 h 12897395"/>
              <a:gd name="connsiteX241" fmla="*/ 749697 w 12019618"/>
              <a:gd name="connsiteY241" fmla="*/ 7172467 h 12897395"/>
              <a:gd name="connsiteX242" fmla="*/ 823502 w 12019618"/>
              <a:gd name="connsiteY242" fmla="*/ 7210557 h 12897395"/>
              <a:gd name="connsiteX243" fmla="*/ 767020 w 12019618"/>
              <a:gd name="connsiteY243" fmla="*/ 7245481 h 12897395"/>
              <a:gd name="connsiteX244" fmla="*/ 816405 w 12019618"/>
              <a:gd name="connsiteY244" fmla="*/ 7257081 h 12897395"/>
              <a:gd name="connsiteX245" fmla="*/ 762377 w 12019618"/>
              <a:gd name="connsiteY245" fmla="*/ 7291423 h 12897395"/>
              <a:gd name="connsiteX246" fmla="*/ 749697 w 12019618"/>
              <a:gd name="connsiteY246" fmla="*/ 7172467 h 12897395"/>
              <a:gd name="connsiteX247" fmla="*/ 543345 w 12019618"/>
              <a:gd name="connsiteY247" fmla="*/ 7153270 h 12897395"/>
              <a:gd name="connsiteX248" fmla="*/ 538024 w 12019618"/>
              <a:gd name="connsiteY248" fmla="*/ 7154533 h 12897395"/>
              <a:gd name="connsiteX249" fmla="*/ 539403 w 12019618"/>
              <a:gd name="connsiteY249" fmla="*/ 7154205 h 12897395"/>
              <a:gd name="connsiteX250" fmla="*/ 550440 w 12019618"/>
              <a:gd name="connsiteY250" fmla="*/ 7151587 h 12897395"/>
              <a:gd name="connsiteX251" fmla="*/ 546301 w 12019618"/>
              <a:gd name="connsiteY251" fmla="*/ 7152569 h 12897395"/>
              <a:gd name="connsiteX252" fmla="*/ 543345 w 12019618"/>
              <a:gd name="connsiteY252" fmla="*/ 7153270 h 12897395"/>
              <a:gd name="connsiteX253" fmla="*/ 852419 w 12019618"/>
              <a:gd name="connsiteY253" fmla="*/ 7111325 h 12897395"/>
              <a:gd name="connsiteX254" fmla="*/ 832789 w 12019618"/>
              <a:gd name="connsiteY254" fmla="*/ 7118673 h 12897395"/>
              <a:gd name="connsiteX255" fmla="*/ 864638 w 12019618"/>
              <a:gd name="connsiteY255" fmla="*/ 7121878 h 12897395"/>
              <a:gd name="connsiteX256" fmla="*/ 852419 w 12019618"/>
              <a:gd name="connsiteY256" fmla="*/ 7111325 h 12897395"/>
              <a:gd name="connsiteX257" fmla="*/ 3025773 w 12019618"/>
              <a:gd name="connsiteY257" fmla="*/ 6995636 h 12897395"/>
              <a:gd name="connsiteX258" fmla="*/ 2990201 w 12019618"/>
              <a:gd name="connsiteY258" fmla="*/ 7006767 h 12897395"/>
              <a:gd name="connsiteX259" fmla="*/ 3053934 w 12019618"/>
              <a:gd name="connsiteY259" fmla="*/ 7002407 h 12897395"/>
              <a:gd name="connsiteX260" fmla="*/ 3025773 w 12019618"/>
              <a:gd name="connsiteY260" fmla="*/ 6995636 h 12897395"/>
              <a:gd name="connsiteX261" fmla="*/ 3169647 w 12019618"/>
              <a:gd name="connsiteY261" fmla="*/ 6989189 h 12897395"/>
              <a:gd name="connsiteX262" fmla="*/ 3162218 w 12019618"/>
              <a:gd name="connsiteY262" fmla="*/ 6989270 h 12897395"/>
              <a:gd name="connsiteX263" fmla="*/ 3196519 w 12019618"/>
              <a:gd name="connsiteY263" fmla="*/ 6991893 h 12897395"/>
              <a:gd name="connsiteX264" fmla="*/ 3169647 w 12019618"/>
              <a:gd name="connsiteY264" fmla="*/ 6989189 h 12897395"/>
              <a:gd name="connsiteX265" fmla="*/ 4364545 w 12019618"/>
              <a:gd name="connsiteY265" fmla="*/ 6913850 h 12897395"/>
              <a:gd name="connsiteX266" fmla="*/ 4286096 w 12019618"/>
              <a:gd name="connsiteY266" fmla="*/ 6921702 h 12897395"/>
              <a:gd name="connsiteX267" fmla="*/ 4364545 w 12019618"/>
              <a:gd name="connsiteY267" fmla="*/ 6913850 h 12897395"/>
              <a:gd name="connsiteX268" fmla="*/ 4478464 w 12019618"/>
              <a:gd name="connsiteY268" fmla="*/ 6910138 h 12897395"/>
              <a:gd name="connsiteX269" fmla="*/ 4416382 w 12019618"/>
              <a:gd name="connsiteY269" fmla="*/ 6924868 h 12897395"/>
              <a:gd name="connsiteX270" fmla="*/ 4416382 w 12019618"/>
              <a:gd name="connsiteY270" fmla="*/ 6924868 h 12897395"/>
              <a:gd name="connsiteX271" fmla="*/ 4494830 w 12019618"/>
              <a:gd name="connsiteY271" fmla="*/ 6917016 h 12897395"/>
              <a:gd name="connsiteX272" fmla="*/ 4478464 w 12019618"/>
              <a:gd name="connsiteY272" fmla="*/ 6910138 h 12897395"/>
              <a:gd name="connsiteX273" fmla="*/ 895788 w 12019618"/>
              <a:gd name="connsiteY273" fmla="*/ 6828688 h 12897395"/>
              <a:gd name="connsiteX274" fmla="*/ 883461 w 12019618"/>
              <a:gd name="connsiteY274" fmla="*/ 6862720 h 12897395"/>
              <a:gd name="connsiteX275" fmla="*/ 893130 w 12019618"/>
              <a:gd name="connsiteY275" fmla="*/ 6903473 h 12897395"/>
              <a:gd name="connsiteX276" fmla="*/ 895788 w 12019618"/>
              <a:gd name="connsiteY276" fmla="*/ 6828688 h 12897395"/>
              <a:gd name="connsiteX277" fmla="*/ 3882753 w 12019618"/>
              <a:gd name="connsiteY277" fmla="*/ 6761554 h 12897395"/>
              <a:gd name="connsiteX278" fmla="*/ 3595846 w 12019618"/>
              <a:gd name="connsiteY278" fmla="*/ 6785943 h 12897395"/>
              <a:gd name="connsiteX279" fmla="*/ 3266932 w 12019618"/>
              <a:gd name="connsiteY279" fmla="*/ 6819143 h 12897395"/>
              <a:gd name="connsiteX280" fmla="*/ 3566414 w 12019618"/>
              <a:gd name="connsiteY280" fmla="*/ 6792926 h 12897395"/>
              <a:gd name="connsiteX281" fmla="*/ 3868314 w 12019618"/>
              <a:gd name="connsiteY281" fmla="*/ 6776897 h 12897395"/>
              <a:gd name="connsiteX282" fmla="*/ 3882753 w 12019618"/>
              <a:gd name="connsiteY282" fmla="*/ 6761554 h 12897395"/>
              <a:gd name="connsiteX283" fmla="*/ 3968967 w 12019618"/>
              <a:gd name="connsiteY283" fmla="*/ 6759237 h 12897395"/>
              <a:gd name="connsiteX284" fmla="*/ 3976195 w 12019618"/>
              <a:gd name="connsiteY284" fmla="*/ 6762062 h 12897395"/>
              <a:gd name="connsiteX285" fmla="*/ 3968967 w 12019618"/>
              <a:gd name="connsiteY285" fmla="*/ 6759237 h 12897395"/>
              <a:gd name="connsiteX286" fmla="*/ 1481178 w 12019618"/>
              <a:gd name="connsiteY286" fmla="*/ 6232212 h 12897395"/>
              <a:gd name="connsiteX287" fmla="*/ 1474927 w 12019618"/>
              <a:gd name="connsiteY287" fmla="*/ 6232732 h 12897395"/>
              <a:gd name="connsiteX288" fmla="*/ 1480658 w 12019618"/>
              <a:gd name="connsiteY288" fmla="*/ 6232255 h 12897395"/>
              <a:gd name="connsiteX289" fmla="*/ 1536332 w 12019618"/>
              <a:gd name="connsiteY289" fmla="*/ 6227621 h 12897395"/>
              <a:gd name="connsiteX290" fmla="*/ 1494577 w 12019618"/>
              <a:gd name="connsiteY290" fmla="*/ 6231097 h 12897395"/>
              <a:gd name="connsiteX291" fmla="*/ 1481178 w 12019618"/>
              <a:gd name="connsiteY291" fmla="*/ 6232212 h 12897395"/>
              <a:gd name="connsiteX292" fmla="*/ 1515045 w 12019618"/>
              <a:gd name="connsiteY292" fmla="*/ 6229393 h 12897395"/>
              <a:gd name="connsiteX293" fmla="*/ 1536332 w 12019618"/>
              <a:gd name="connsiteY293" fmla="*/ 6227621 h 12897395"/>
              <a:gd name="connsiteX294" fmla="*/ 1855050 w 12019618"/>
              <a:gd name="connsiteY294" fmla="*/ 6153305 h 12897395"/>
              <a:gd name="connsiteX295" fmla="*/ 1813320 w 12019618"/>
              <a:gd name="connsiteY295" fmla="*/ 6173966 h 12897395"/>
              <a:gd name="connsiteX296" fmla="*/ 1332901 w 12019618"/>
              <a:gd name="connsiteY296" fmla="*/ 6322032 h 12897395"/>
              <a:gd name="connsiteX297" fmla="*/ 1474927 w 12019618"/>
              <a:gd name="connsiteY297" fmla="*/ 6232732 h 12897395"/>
              <a:gd name="connsiteX298" fmla="*/ 1855050 w 12019618"/>
              <a:gd name="connsiteY298" fmla="*/ 6153305 h 12897395"/>
              <a:gd name="connsiteX299" fmla="*/ 2049965 w 12019618"/>
              <a:gd name="connsiteY299" fmla="*/ 6124479 h 12897395"/>
              <a:gd name="connsiteX300" fmla="*/ 1918783 w 12019618"/>
              <a:gd name="connsiteY300" fmla="*/ 6148943 h 12897395"/>
              <a:gd name="connsiteX301" fmla="*/ 1994815 w 12019618"/>
              <a:gd name="connsiteY301" fmla="*/ 6130903 h 12897395"/>
              <a:gd name="connsiteX302" fmla="*/ 2049965 w 12019618"/>
              <a:gd name="connsiteY302" fmla="*/ 6124479 h 12897395"/>
              <a:gd name="connsiteX303" fmla="*/ 2190509 w 12019618"/>
              <a:gd name="connsiteY303" fmla="*/ 6109302 h 12897395"/>
              <a:gd name="connsiteX304" fmla="*/ 2093252 w 12019618"/>
              <a:gd name="connsiteY304" fmla="*/ 6130865 h 12897395"/>
              <a:gd name="connsiteX305" fmla="*/ 2137399 w 12019618"/>
              <a:gd name="connsiteY305" fmla="*/ 6120390 h 12897395"/>
              <a:gd name="connsiteX306" fmla="*/ 2190509 w 12019618"/>
              <a:gd name="connsiteY306" fmla="*/ 6109302 h 12897395"/>
              <a:gd name="connsiteX307" fmla="*/ 2263239 w 12019618"/>
              <a:gd name="connsiteY307" fmla="*/ 6093896 h 12897395"/>
              <a:gd name="connsiteX308" fmla="*/ 2294297 w 12019618"/>
              <a:gd name="connsiteY308" fmla="*/ 6104687 h 12897395"/>
              <a:gd name="connsiteX309" fmla="*/ 2215848 w 12019618"/>
              <a:gd name="connsiteY309" fmla="*/ 6112538 h 12897395"/>
              <a:gd name="connsiteX310" fmla="*/ 2263239 w 12019618"/>
              <a:gd name="connsiteY310" fmla="*/ 6093896 h 12897395"/>
              <a:gd name="connsiteX311" fmla="*/ 2372484 w 12019618"/>
              <a:gd name="connsiteY311" fmla="*/ 6083445 h 12897395"/>
              <a:gd name="connsiteX312" fmla="*/ 2404631 w 12019618"/>
              <a:gd name="connsiteY312" fmla="*/ 6089270 h 12897395"/>
              <a:gd name="connsiteX313" fmla="*/ 2309013 w 12019618"/>
              <a:gd name="connsiteY313" fmla="*/ 6101196 h 12897395"/>
              <a:gd name="connsiteX314" fmla="*/ 2372484 w 12019618"/>
              <a:gd name="connsiteY314" fmla="*/ 6083445 h 12897395"/>
              <a:gd name="connsiteX315" fmla="*/ 2558348 w 12019618"/>
              <a:gd name="connsiteY315" fmla="*/ 5798106 h 12897395"/>
              <a:gd name="connsiteX316" fmla="*/ 2494615 w 12019618"/>
              <a:gd name="connsiteY316" fmla="*/ 5802466 h 12897395"/>
              <a:gd name="connsiteX317" fmla="*/ 2558348 w 12019618"/>
              <a:gd name="connsiteY317" fmla="*/ 5798106 h 12897395"/>
              <a:gd name="connsiteX318" fmla="*/ 6738398 w 12019618"/>
              <a:gd name="connsiteY318" fmla="*/ 5071777 h 12897395"/>
              <a:gd name="connsiteX319" fmla="*/ 6751290 w 12019618"/>
              <a:gd name="connsiteY319" fmla="*/ 5126113 h 12897395"/>
              <a:gd name="connsiteX320" fmla="*/ 7075348 w 12019618"/>
              <a:gd name="connsiteY320" fmla="*/ 5203476 h 12897395"/>
              <a:gd name="connsiteX321" fmla="*/ 7402226 w 12019618"/>
              <a:gd name="connsiteY321" fmla="*/ 5292723 h 12897395"/>
              <a:gd name="connsiteX322" fmla="*/ 7434076 w 12019618"/>
              <a:gd name="connsiteY322" fmla="*/ 5295928 h 12897395"/>
              <a:gd name="connsiteX323" fmla="*/ 7311288 w 12019618"/>
              <a:gd name="connsiteY323" fmla="*/ 5247937 h 12897395"/>
              <a:gd name="connsiteX324" fmla="*/ 7338302 w 12019618"/>
              <a:gd name="connsiteY324" fmla="*/ 5230765 h 12897395"/>
              <a:gd name="connsiteX325" fmla="*/ 6738398 w 12019618"/>
              <a:gd name="connsiteY325" fmla="*/ 5071777 h 12897395"/>
              <a:gd name="connsiteX326" fmla="*/ 2338375 w 12019618"/>
              <a:gd name="connsiteY326" fmla="*/ 4870992 h 12897395"/>
              <a:gd name="connsiteX327" fmla="*/ 2340765 w 12019618"/>
              <a:gd name="connsiteY327" fmla="*/ 4879708 h 12897395"/>
              <a:gd name="connsiteX328" fmla="*/ 2338750 w 12019618"/>
              <a:gd name="connsiteY328" fmla="*/ 4879653 h 12897395"/>
              <a:gd name="connsiteX329" fmla="*/ 2338375 w 12019618"/>
              <a:gd name="connsiteY329" fmla="*/ 4870992 h 12897395"/>
              <a:gd name="connsiteX330" fmla="*/ 11322700 w 12019618"/>
              <a:gd name="connsiteY330" fmla="*/ 4629776 h 12897395"/>
              <a:gd name="connsiteX331" fmla="*/ 11322700 w 12019618"/>
              <a:gd name="connsiteY331" fmla="*/ 4629776 h 12897395"/>
              <a:gd name="connsiteX332" fmla="*/ 11669112 w 12019618"/>
              <a:gd name="connsiteY332" fmla="*/ 4367327 h 12897395"/>
              <a:gd name="connsiteX333" fmla="*/ 11633542 w 12019618"/>
              <a:gd name="connsiteY333" fmla="*/ 4378457 h 12897395"/>
              <a:gd name="connsiteX334" fmla="*/ 11697274 w 12019618"/>
              <a:gd name="connsiteY334" fmla="*/ 4374097 h 12897395"/>
              <a:gd name="connsiteX335" fmla="*/ 11669112 w 12019618"/>
              <a:gd name="connsiteY335" fmla="*/ 4367327 h 12897395"/>
              <a:gd name="connsiteX336" fmla="*/ 11778446 w 12019618"/>
              <a:gd name="connsiteY336" fmla="*/ 4329952 h 12897395"/>
              <a:gd name="connsiteX337" fmla="*/ 11721872 w 12019618"/>
              <a:gd name="connsiteY337" fmla="*/ 4346738 h 12897395"/>
              <a:gd name="connsiteX338" fmla="*/ 11815036 w 12019618"/>
              <a:gd name="connsiteY338" fmla="*/ 4335395 h 12897395"/>
              <a:gd name="connsiteX339" fmla="*/ 11778446 w 12019618"/>
              <a:gd name="connsiteY339" fmla="*/ 4329952 h 12897395"/>
              <a:gd name="connsiteX340" fmla="*/ 11799572 w 12019618"/>
              <a:gd name="connsiteY340" fmla="*/ 4193782 h 12897395"/>
              <a:gd name="connsiteX341" fmla="*/ 11735838 w 12019618"/>
              <a:gd name="connsiteY341" fmla="*/ 4198142 h 12897395"/>
              <a:gd name="connsiteX342" fmla="*/ 11799572 w 12019618"/>
              <a:gd name="connsiteY342" fmla="*/ 4193782 h 12897395"/>
              <a:gd name="connsiteX343" fmla="*/ 11660872 w 12019618"/>
              <a:gd name="connsiteY343" fmla="*/ 3891735 h 12897395"/>
              <a:gd name="connsiteX344" fmla="*/ 11619136 w 12019618"/>
              <a:gd name="connsiteY344" fmla="*/ 3913744 h 12897395"/>
              <a:gd name="connsiteX345" fmla="*/ 11695168 w 12019618"/>
              <a:gd name="connsiteY345" fmla="*/ 3895705 h 12897395"/>
              <a:gd name="connsiteX346" fmla="*/ 11660872 w 12019618"/>
              <a:gd name="connsiteY346" fmla="*/ 3891735 h 12897395"/>
              <a:gd name="connsiteX347" fmla="*/ 3669792 w 12019618"/>
              <a:gd name="connsiteY347" fmla="*/ 3763216 h 12897395"/>
              <a:gd name="connsiteX348" fmla="*/ 3620424 w 12019618"/>
              <a:gd name="connsiteY348" fmla="*/ 3777620 h 12897395"/>
              <a:gd name="connsiteX349" fmla="*/ 3698873 w 12019618"/>
              <a:gd name="connsiteY349" fmla="*/ 3769768 h 12897395"/>
              <a:gd name="connsiteX350" fmla="*/ 3669792 w 12019618"/>
              <a:gd name="connsiteY350" fmla="*/ 3763216 h 12897395"/>
              <a:gd name="connsiteX351" fmla="*/ 3589204 w 12019618"/>
              <a:gd name="connsiteY351" fmla="*/ 3699174 h 12897395"/>
              <a:gd name="connsiteX352" fmla="*/ 3603100 w 12019618"/>
              <a:gd name="connsiteY352" fmla="*/ 3704605 h 12897395"/>
              <a:gd name="connsiteX353" fmla="*/ 3593506 w 12019618"/>
              <a:gd name="connsiteY353" fmla="*/ 3703070 h 12897395"/>
              <a:gd name="connsiteX354" fmla="*/ 3546464 w 12019618"/>
              <a:gd name="connsiteY354" fmla="*/ 3662441 h 12897395"/>
              <a:gd name="connsiteX355" fmla="*/ 3548881 w 12019618"/>
              <a:gd name="connsiteY355" fmla="*/ 3672629 h 12897395"/>
              <a:gd name="connsiteX356" fmla="*/ 3556991 w 12019618"/>
              <a:gd name="connsiteY356" fmla="*/ 3671533 h 12897395"/>
              <a:gd name="connsiteX357" fmla="*/ 3566014 w 12019618"/>
              <a:gd name="connsiteY357" fmla="*/ 3679326 h 12897395"/>
              <a:gd name="connsiteX358" fmla="*/ 3585464 w 12019618"/>
              <a:gd name="connsiteY358" fmla="*/ 3695786 h 12897395"/>
              <a:gd name="connsiteX359" fmla="*/ 3589204 w 12019618"/>
              <a:gd name="connsiteY359" fmla="*/ 3699174 h 12897395"/>
              <a:gd name="connsiteX360" fmla="*/ 3551345 w 12019618"/>
              <a:gd name="connsiteY360" fmla="*/ 3684376 h 12897395"/>
              <a:gd name="connsiteX361" fmla="*/ 3499864 w 12019618"/>
              <a:gd name="connsiteY361" fmla="*/ 3673498 h 12897395"/>
              <a:gd name="connsiteX362" fmla="*/ 3546464 w 12019618"/>
              <a:gd name="connsiteY362" fmla="*/ 3662441 h 12897395"/>
              <a:gd name="connsiteX363" fmla="*/ 3244232 w 12019618"/>
              <a:gd name="connsiteY363" fmla="*/ 3560682 h 12897395"/>
              <a:gd name="connsiteX364" fmla="*/ 3499864 w 12019618"/>
              <a:gd name="connsiteY364" fmla="*/ 3673498 h 12897395"/>
              <a:gd name="connsiteX365" fmla="*/ 3313132 w 12019618"/>
              <a:gd name="connsiteY365" fmla="*/ 3694486 h 12897395"/>
              <a:gd name="connsiteX366" fmla="*/ 3426440 w 12019618"/>
              <a:gd name="connsiteY366" fmla="*/ 3768044 h 12897395"/>
              <a:gd name="connsiteX367" fmla="*/ 3549072 w 12019618"/>
              <a:gd name="connsiteY367" fmla="*/ 3738947 h 12897395"/>
              <a:gd name="connsiteX368" fmla="*/ 3674488 w 12019618"/>
              <a:gd name="connsiteY368" fmla="*/ 3732507 h 12897395"/>
              <a:gd name="connsiteX369" fmla="*/ 3566014 w 12019618"/>
              <a:gd name="connsiteY369" fmla="*/ 3679326 h 12897395"/>
              <a:gd name="connsiteX370" fmla="*/ 3562060 w 12019618"/>
              <a:gd name="connsiteY370" fmla="*/ 3670848 h 12897395"/>
              <a:gd name="connsiteX371" fmla="*/ 3556991 w 12019618"/>
              <a:gd name="connsiteY371" fmla="*/ 3671533 h 12897395"/>
              <a:gd name="connsiteX372" fmla="*/ 3556239 w 12019618"/>
              <a:gd name="connsiteY372" fmla="*/ 3670883 h 12897395"/>
              <a:gd name="connsiteX373" fmla="*/ 3546464 w 12019618"/>
              <a:gd name="connsiteY373" fmla="*/ 3662441 h 12897395"/>
              <a:gd name="connsiteX374" fmla="*/ 3244232 w 12019618"/>
              <a:gd name="connsiteY374" fmla="*/ 3560682 h 12897395"/>
              <a:gd name="connsiteX375" fmla="*/ 6384172 w 12019618"/>
              <a:gd name="connsiteY375" fmla="*/ 3495598 h 12897395"/>
              <a:gd name="connsiteX376" fmla="*/ 6380688 w 12019618"/>
              <a:gd name="connsiteY376" fmla="*/ 3496933 h 12897395"/>
              <a:gd name="connsiteX377" fmla="*/ 6372958 w 12019618"/>
              <a:gd name="connsiteY377" fmla="*/ 3499898 h 12897395"/>
              <a:gd name="connsiteX378" fmla="*/ 6351822 w 12019618"/>
              <a:gd name="connsiteY378" fmla="*/ 3508002 h 12897395"/>
              <a:gd name="connsiteX379" fmla="*/ 6379428 w 12019618"/>
              <a:gd name="connsiteY379" fmla="*/ 3497417 h 12897395"/>
              <a:gd name="connsiteX380" fmla="*/ 6380688 w 12019618"/>
              <a:gd name="connsiteY380" fmla="*/ 3496933 h 12897395"/>
              <a:gd name="connsiteX381" fmla="*/ 6382878 w 12019618"/>
              <a:gd name="connsiteY381" fmla="*/ 3496094 h 12897395"/>
              <a:gd name="connsiteX382" fmla="*/ 6384172 w 12019618"/>
              <a:gd name="connsiteY382" fmla="*/ 3495598 h 12897395"/>
              <a:gd name="connsiteX383" fmla="*/ 9944790 w 12019618"/>
              <a:gd name="connsiteY383" fmla="*/ 3256119 h 12897395"/>
              <a:gd name="connsiteX384" fmla="*/ 9890674 w 12019618"/>
              <a:gd name="connsiteY384" fmla="*/ 3256656 h 12897395"/>
              <a:gd name="connsiteX385" fmla="*/ 6877174 w 12019618"/>
              <a:gd name="connsiteY385" fmla="*/ 3483797 h 12897395"/>
              <a:gd name="connsiteX386" fmla="*/ 6877174 w 12019618"/>
              <a:gd name="connsiteY386" fmla="*/ 3483797 h 12897395"/>
              <a:gd name="connsiteX387" fmla="*/ 9645446 w 12019618"/>
              <a:gd name="connsiteY387" fmla="*/ 3304079 h 12897395"/>
              <a:gd name="connsiteX388" fmla="*/ 10052810 w 12019618"/>
              <a:gd name="connsiteY388" fmla="*/ 3263026 h 12897395"/>
              <a:gd name="connsiteX389" fmla="*/ 9944790 w 12019618"/>
              <a:gd name="connsiteY389" fmla="*/ 3256119 h 12897395"/>
              <a:gd name="connsiteX390" fmla="*/ 10147862 w 12019618"/>
              <a:gd name="connsiteY390" fmla="*/ 3236438 h 12897395"/>
              <a:gd name="connsiteX391" fmla="*/ 10109256 w 12019618"/>
              <a:gd name="connsiteY391" fmla="*/ 3238872 h 12897395"/>
              <a:gd name="connsiteX392" fmla="*/ 10175406 w 12019618"/>
              <a:gd name="connsiteY392" fmla="*/ 3244700 h 12897395"/>
              <a:gd name="connsiteX393" fmla="*/ 10147862 w 12019618"/>
              <a:gd name="connsiteY393" fmla="*/ 3236438 h 12897395"/>
              <a:gd name="connsiteX394" fmla="*/ 10262392 w 12019618"/>
              <a:gd name="connsiteY394" fmla="*/ 3218232 h 12897395"/>
              <a:gd name="connsiteX395" fmla="*/ 10207290 w 12019618"/>
              <a:gd name="connsiteY395" fmla="*/ 3237135 h 12897395"/>
              <a:gd name="connsiteX396" fmla="*/ 10300858 w 12019618"/>
              <a:gd name="connsiteY396" fmla="*/ 3227490 h 12897395"/>
              <a:gd name="connsiteX397" fmla="*/ 10262392 w 12019618"/>
              <a:gd name="connsiteY397" fmla="*/ 3218232 h 12897395"/>
              <a:gd name="connsiteX398" fmla="*/ 10385958 w 12019618"/>
              <a:gd name="connsiteY398" fmla="*/ 3199900 h 12897395"/>
              <a:gd name="connsiteX399" fmla="*/ 10330290 w 12019618"/>
              <a:gd name="connsiteY399" fmla="*/ 3220507 h 12897395"/>
              <a:gd name="connsiteX400" fmla="*/ 10423454 w 12019618"/>
              <a:gd name="connsiteY400" fmla="*/ 3209163 h 12897395"/>
              <a:gd name="connsiteX401" fmla="*/ 10385958 w 12019618"/>
              <a:gd name="connsiteY401" fmla="*/ 3199900 h 12897395"/>
              <a:gd name="connsiteX402" fmla="*/ 10475888 w 12019618"/>
              <a:gd name="connsiteY402" fmla="*/ 3194032 h 12897395"/>
              <a:gd name="connsiteX403" fmla="*/ 10455338 w 12019618"/>
              <a:gd name="connsiteY403" fmla="*/ 3201598 h 12897395"/>
              <a:gd name="connsiteX404" fmla="*/ 10487188 w 12019618"/>
              <a:gd name="connsiteY404" fmla="*/ 3204803 h 12897395"/>
              <a:gd name="connsiteX405" fmla="*/ 10475888 w 12019618"/>
              <a:gd name="connsiteY405" fmla="*/ 3194032 h 12897395"/>
              <a:gd name="connsiteX406" fmla="*/ 2609394 w 12019618"/>
              <a:gd name="connsiteY406" fmla="*/ 2966339 h 12897395"/>
              <a:gd name="connsiteX407" fmla="*/ 2583901 w 12019618"/>
              <a:gd name="connsiteY407" fmla="*/ 2990436 h 12897395"/>
              <a:gd name="connsiteX408" fmla="*/ 2505643 w 12019618"/>
              <a:gd name="connsiteY408" fmla="*/ 3064606 h 12897395"/>
              <a:gd name="connsiteX409" fmla="*/ 2545529 w 12019618"/>
              <a:gd name="connsiteY409" fmla="*/ 3232709 h 12897395"/>
              <a:gd name="connsiteX410" fmla="*/ 2663481 w 12019618"/>
              <a:gd name="connsiteY410" fmla="*/ 3260324 h 12897395"/>
              <a:gd name="connsiteX411" fmla="*/ 2695330 w 12019618"/>
              <a:gd name="connsiteY411" fmla="*/ 3263530 h 12897395"/>
              <a:gd name="connsiteX412" fmla="*/ 2566959 w 12019618"/>
              <a:gd name="connsiteY412" fmla="*/ 3050057 h 12897395"/>
              <a:gd name="connsiteX413" fmla="*/ 2609394 w 12019618"/>
              <a:gd name="connsiteY413" fmla="*/ 2966339 h 12897395"/>
              <a:gd name="connsiteX414" fmla="*/ 4821666 w 12019618"/>
              <a:gd name="connsiteY414" fmla="*/ 2960789 h 12897395"/>
              <a:gd name="connsiteX415" fmla="*/ 4800524 w 12019618"/>
              <a:gd name="connsiteY415" fmla="*/ 2971102 h 12897395"/>
              <a:gd name="connsiteX416" fmla="*/ 5210134 w 12019618"/>
              <a:gd name="connsiteY416" fmla="*/ 2935444 h 12897395"/>
              <a:gd name="connsiteX417" fmla="*/ 5173656 w 12019618"/>
              <a:gd name="connsiteY417" fmla="*/ 2942755 h 12897395"/>
              <a:gd name="connsiteX418" fmla="*/ 5237388 w 12019618"/>
              <a:gd name="connsiteY418" fmla="*/ 2938394 h 12897395"/>
              <a:gd name="connsiteX419" fmla="*/ 5210134 w 12019618"/>
              <a:gd name="connsiteY419" fmla="*/ 2935444 h 12897395"/>
              <a:gd name="connsiteX420" fmla="*/ 5299672 w 12019618"/>
              <a:gd name="connsiteY420" fmla="*/ 2932696 h 12897395"/>
              <a:gd name="connsiteX421" fmla="*/ 5252104 w 12019618"/>
              <a:gd name="connsiteY421" fmla="*/ 2934902 h 12897395"/>
              <a:gd name="connsiteX422" fmla="*/ 5301122 w 12019618"/>
              <a:gd name="connsiteY422" fmla="*/ 2934034 h 12897395"/>
              <a:gd name="connsiteX423" fmla="*/ 5299672 w 12019618"/>
              <a:gd name="connsiteY423" fmla="*/ 2932696 h 12897395"/>
              <a:gd name="connsiteX424" fmla="*/ 5345268 w 12019618"/>
              <a:gd name="connsiteY424" fmla="*/ 2923559 h 12897395"/>
              <a:gd name="connsiteX425" fmla="*/ 5379570 w 12019618"/>
              <a:gd name="connsiteY425" fmla="*/ 2926182 h 12897395"/>
              <a:gd name="connsiteX426" fmla="*/ 7813712 w 12019618"/>
              <a:gd name="connsiteY426" fmla="*/ 2626652 h 12897395"/>
              <a:gd name="connsiteX427" fmla="*/ 7813712 w 12019618"/>
              <a:gd name="connsiteY427" fmla="*/ 2626652 h 12897395"/>
              <a:gd name="connsiteX428" fmla="*/ 8108506 w 12019618"/>
              <a:gd name="connsiteY428" fmla="*/ 2624864 h 12897395"/>
              <a:gd name="connsiteX429" fmla="*/ 8101264 w 12019618"/>
              <a:gd name="connsiteY429" fmla="*/ 2626583 h 12897395"/>
              <a:gd name="connsiteX430" fmla="*/ 8108506 w 12019618"/>
              <a:gd name="connsiteY430" fmla="*/ 2624864 h 12897395"/>
              <a:gd name="connsiteX431" fmla="*/ 7877446 w 12019618"/>
              <a:gd name="connsiteY431" fmla="*/ 2622292 h 12897395"/>
              <a:gd name="connsiteX432" fmla="*/ 7920164 w 12019618"/>
              <a:gd name="connsiteY432" fmla="*/ 2627290 h 12897395"/>
              <a:gd name="connsiteX433" fmla="*/ 7923532 w 12019618"/>
              <a:gd name="connsiteY433" fmla="*/ 2630626 h 12897395"/>
              <a:gd name="connsiteX434" fmla="*/ 7902794 w 12019618"/>
              <a:gd name="connsiteY434" fmla="*/ 2633864 h 12897395"/>
              <a:gd name="connsiteX435" fmla="*/ 7897678 w 12019618"/>
              <a:gd name="connsiteY435" fmla="*/ 2633858 h 12897395"/>
              <a:gd name="connsiteX436" fmla="*/ 7877446 w 12019618"/>
              <a:gd name="connsiteY436" fmla="*/ 2622292 h 12897395"/>
              <a:gd name="connsiteX437" fmla="*/ 8176132 w 12019618"/>
              <a:gd name="connsiteY437" fmla="*/ 2619581 h 12897395"/>
              <a:gd name="connsiteX438" fmla="*/ 8169482 w 12019618"/>
              <a:gd name="connsiteY438" fmla="*/ 2621159 h 12897395"/>
              <a:gd name="connsiteX439" fmla="*/ 8164998 w 12019618"/>
              <a:gd name="connsiteY439" fmla="*/ 2622223 h 12897395"/>
              <a:gd name="connsiteX440" fmla="*/ 8178450 w 12019618"/>
              <a:gd name="connsiteY440" fmla="*/ 2619031 h 12897395"/>
              <a:gd name="connsiteX441" fmla="*/ 8176132 w 12019618"/>
              <a:gd name="connsiteY441" fmla="*/ 2619581 h 12897395"/>
              <a:gd name="connsiteX442" fmla="*/ 8176954 w 12019618"/>
              <a:gd name="connsiteY442" fmla="*/ 2619386 h 12897395"/>
              <a:gd name="connsiteX443" fmla="*/ 8178450 w 12019618"/>
              <a:gd name="connsiteY443" fmla="*/ 2619031 h 12897395"/>
              <a:gd name="connsiteX444" fmla="*/ 8699944 w 12019618"/>
              <a:gd name="connsiteY444" fmla="*/ 2583184 h 12897395"/>
              <a:gd name="connsiteX445" fmla="*/ 8687528 w 12019618"/>
              <a:gd name="connsiteY445" fmla="*/ 2586130 h 12897395"/>
              <a:gd name="connsiteX446" fmla="*/ 8699944 w 12019618"/>
              <a:gd name="connsiteY446" fmla="*/ 2583184 h 12897395"/>
              <a:gd name="connsiteX447" fmla="*/ 2724932 w 12019618"/>
              <a:gd name="connsiteY447" fmla="*/ 2520232 h 12897395"/>
              <a:gd name="connsiteX448" fmla="*/ 2699783 w 12019618"/>
              <a:gd name="connsiteY448" fmla="*/ 2528889 h 12897395"/>
              <a:gd name="connsiteX449" fmla="*/ 2731633 w 12019618"/>
              <a:gd name="connsiteY449" fmla="*/ 2532094 h 12897395"/>
              <a:gd name="connsiteX450" fmla="*/ 2724932 w 12019618"/>
              <a:gd name="connsiteY450" fmla="*/ 2520232 h 12897395"/>
              <a:gd name="connsiteX451" fmla="*/ 9343374 w 12019618"/>
              <a:gd name="connsiteY451" fmla="*/ 2515346 h 12897395"/>
              <a:gd name="connsiteX452" fmla="*/ 8650810 w 12019618"/>
              <a:gd name="connsiteY452" fmla="*/ 2573320 h 12897395"/>
              <a:gd name="connsiteX453" fmla="*/ 7840728 w 12019618"/>
              <a:gd name="connsiteY453" fmla="*/ 2609481 h 12897395"/>
              <a:gd name="connsiteX454" fmla="*/ 7703380 w 12019618"/>
              <a:gd name="connsiteY454" fmla="*/ 2642069 h 12897395"/>
              <a:gd name="connsiteX455" fmla="*/ 7683830 w 12019618"/>
              <a:gd name="connsiteY455" fmla="*/ 2625184 h 12897395"/>
              <a:gd name="connsiteX456" fmla="*/ 7198018 w 12019618"/>
              <a:gd name="connsiteY456" fmla="*/ 2674088 h 12897395"/>
              <a:gd name="connsiteX457" fmla="*/ 7163348 w 12019618"/>
              <a:gd name="connsiteY457" fmla="*/ 2658997 h 12897395"/>
              <a:gd name="connsiteX458" fmla="*/ 7119164 w 12019618"/>
              <a:gd name="connsiteY458" fmla="*/ 2680242 h 12897395"/>
              <a:gd name="connsiteX459" fmla="*/ 7296016 w 12019618"/>
              <a:gd name="connsiteY459" fmla="*/ 2683120 h 12897395"/>
              <a:gd name="connsiteX460" fmla="*/ 7893026 w 12019618"/>
              <a:gd name="connsiteY460" fmla="*/ 2635389 h 12897395"/>
              <a:gd name="connsiteX461" fmla="*/ 7902794 w 12019618"/>
              <a:gd name="connsiteY461" fmla="*/ 2633864 h 12897395"/>
              <a:gd name="connsiteX462" fmla="*/ 7926830 w 12019618"/>
              <a:gd name="connsiteY462" fmla="*/ 2633891 h 12897395"/>
              <a:gd name="connsiteX463" fmla="*/ 7923532 w 12019618"/>
              <a:gd name="connsiteY463" fmla="*/ 2630626 h 12897395"/>
              <a:gd name="connsiteX464" fmla="*/ 7959640 w 12019618"/>
              <a:gd name="connsiteY464" fmla="*/ 2624988 h 12897395"/>
              <a:gd name="connsiteX465" fmla="*/ 7958714 w 12019618"/>
              <a:gd name="connsiteY465" fmla="*/ 2626327 h 12897395"/>
              <a:gd name="connsiteX466" fmla="*/ 7973430 w 12019618"/>
              <a:gd name="connsiteY466" fmla="*/ 2622835 h 12897395"/>
              <a:gd name="connsiteX467" fmla="*/ 7959640 w 12019618"/>
              <a:gd name="connsiteY467" fmla="*/ 2624988 h 12897395"/>
              <a:gd name="connsiteX468" fmla="*/ 7962332 w 12019618"/>
              <a:gd name="connsiteY468" fmla="*/ 2621096 h 12897395"/>
              <a:gd name="connsiteX469" fmla="*/ 7990564 w 12019618"/>
              <a:gd name="connsiteY469" fmla="*/ 2629531 h 12897395"/>
              <a:gd name="connsiteX470" fmla="*/ 8066594 w 12019618"/>
              <a:gd name="connsiteY470" fmla="*/ 2611492 h 12897395"/>
              <a:gd name="connsiteX471" fmla="*/ 8101264 w 12019618"/>
              <a:gd name="connsiteY471" fmla="*/ 2626583 h 12897395"/>
              <a:gd name="connsiteX472" fmla="*/ 8164998 w 12019618"/>
              <a:gd name="connsiteY472" fmla="*/ 2622223 h 12897395"/>
              <a:gd name="connsiteX473" fmla="*/ 8243446 w 12019618"/>
              <a:gd name="connsiteY473" fmla="*/ 2614371 h 12897395"/>
              <a:gd name="connsiteX474" fmla="*/ 8258162 w 12019618"/>
              <a:gd name="connsiteY474" fmla="*/ 2610880 h 12897395"/>
              <a:gd name="connsiteX475" fmla="*/ 8403164 w 12019618"/>
              <a:gd name="connsiteY475" fmla="*/ 2610554 h 12897395"/>
              <a:gd name="connsiteX476" fmla="*/ 8388448 w 12019618"/>
              <a:gd name="connsiteY476" fmla="*/ 2614046 h 12897395"/>
              <a:gd name="connsiteX477" fmla="*/ 8403164 w 12019618"/>
              <a:gd name="connsiteY477" fmla="*/ 2610554 h 12897395"/>
              <a:gd name="connsiteX478" fmla="*/ 8481614 w 12019618"/>
              <a:gd name="connsiteY478" fmla="*/ 2602703 h 12897395"/>
              <a:gd name="connsiteX479" fmla="*/ 8650810 w 12019618"/>
              <a:gd name="connsiteY479" fmla="*/ 2573320 h 12897395"/>
              <a:gd name="connsiteX480" fmla="*/ 8687528 w 12019618"/>
              <a:gd name="connsiteY480" fmla="*/ 2586130 h 12897395"/>
              <a:gd name="connsiteX481" fmla="*/ 9347774 w 12019618"/>
              <a:gd name="connsiteY481" fmla="*/ 2529918 h 12897395"/>
              <a:gd name="connsiteX482" fmla="*/ 9360072 w 12019618"/>
              <a:gd name="connsiteY482" fmla="*/ 2516239 h 12897395"/>
              <a:gd name="connsiteX483" fmla="*/ 9343374 w 12019618"/>
              <a:gd name="connsiteY483" fmla="*/ 2515346 h 12897395"/>
              <a:gd name="connsiteX484" fmla="*/ 10774090 w 12019618"/>
              <a:gd name="connsiteY484" fmla="*/ 2364928 h 12897395"/>
              <a:gd name="connsiteX485" fmla="*/ 10724380 w 12019618"/>
              <a:gd name="connsiteY485" fmla="*/ 2370102 h 12897395"/>
              <a:gd name="connsiteX486" fmla="*/ 9836406 w 12019618"/>
              <a:gd name="connsiteY486" fmla="*/ 2492901 h 12897395"/>
              <a:gd name="connsiteX487" fmla="*/ 9460928 w 12019618"/>
              <a:gd name="connsiteY487" fmla="*/ 2526388 h 12897395"/>
              <a:gd name="connsiteX488" fmla="*/ 9460928 w 12019618"/>
              <a:gd name="connsiteY488" fmla="*/ 2526388 h 12897395"/>
              <a:gd name="connsiteX489" fmla="*/ 10434968 w 12019618"/>
              <a:gd name="connsiteY489" fmla="*/ 2438769 h 12897395"/>
              <a:gd name="connsiteX490" fmla="*/ 10774090 w 12019618"/>
              <a:gd name="connsiteY490" fmla="*/ 2364928 h 12897395"/>
              <a:gd name="connsiteX491" fmla="*/ 2671603 w 12019618"/>
              <a:gd name="connsiteY491" fmla="*/ 2279090 h 12897395"/>
              <a:gd name="connsiteX492" fmla="*/ 2649982 w 12019618"/>
              <a:gd name="connsiteY492" fmla="*/ 2395423 h 12897395"/>
              <a:gd name="connsiteX493" fmla="*/ 2671603 w 12019618"/>
              <a:gd name="connsiteY493" fmla="*/ 2279090 h 12897395"/>
              <a:gd name="connsiteX494" fmla="*/ 2763637 w 12019618"/>
              <a:gd name="connsiteY494" fmla="*/ 1990006 h 12897395"/>
              <a:gd name="connsiteX495" fmla="*/ 2763637 w 12019618"/>
              <a:gd name="connsiteY495" fmla="*/ 1990006 h 12897395"/>
              <a:gd name="connsiteX496" fmla="*/ 2825967 w 12019618"/>
              <a:gd name="connsiteY496" fmla="*/ 1922408 h 12897395"/>
              <a:gd name="connsiteX497" fmla="*/ 2687606 w 12019618"/>
              <a:gd name="connsiteY497" fmla="*/ 2008046 h 12897395"/>
              <a:gd name="connsiteX498" fmla="*/ 2719857 w 12019618"/>
              <a:gd name="connsiteY498" fmla="*/ 2012949 h 12897395"/>
              <a:gd name="connsiteX499" fmla="*/ 2678318 w 12019618"/>
              <a:gd name="connsiteY499" fmla="*/ 2099929 h 12897395"/>
              <a:gd name="connsiteX500" fmla="*/ 2810237 w 12019618"/>
              <a:gd name="connsiteY500" fmla="*/ 1978950 h 12897395"/>
              <a:gd name="connsiteX501" fmla="*/ 2825967 w 12019618"/>
              <a:gd name="connsiteY501" fmla="*/ 1922408 h 12897395"/>
              <a:gd name="connsiteX502" fmla="*/ 2816623 w 12019618"/>
              <a:gd name="connsiteY502" fmla="*/ 1373074 h 12897395"/>
              <a:gd name="connsiteX503" fmla="*/ 2810570 w 12019618"/>
              <a:gd name="connsiteY503" fmla="*/ 1379807 h 12897395"/>
              <a:gd name="connsiteX504" fmla="*/ 2816623 w 12019618"/>
              <a:gd name="connsiteY504" fmla="*/ 1373074 h 12897395"/>
              <a:gd name="connsiteX505" fmla="*/ 10739116 w 12019618"/>
              <a:gd name="connsiteY505" fmla="*/ 929145 h 12897395"/>
              <a:gd name="connsiteX506" fmla="*/ 10657184 w 12019618"/>
              <a:gd name="connsiteY506" fmla="*/ 940401 h 12897395"/>
              <a:gd name="connsiteX507" fmla="*/ 4659212 w 12019618"/>
              <a:gd name="connsiteY507" fmla="*/ 1386001 h 12897395"/>
              <a:gd name="connsiteX508" fmla="*/ 4220000 w 12019618"/>
              <a:gd name="connsiteY508" fmla="*/ 1423848 h 12897395"/>
              <a:gd name="connsiteX509" fmla="*/ 3839841 w 12019618"/>
              <a:gd name="connsiteY509" fmla="*/ 1514047 h 12897395"/>
              <a:gd name="connsiteX510" fmla="*/ 5468892 w 12019618"/>
              <a:gd name="connsiteY510" fmla="*/ 1348142 h 12897395"/>
              <a:gd name="connsiteX511" fmla="*/ 8846202 w 12019618"/>
              <a:gd name="connsiteY511" fmla="*/ 1158440 h 12897395"/>
              <a:gd name="connsiteX512" fmla="*/ 10601106 w 12019618"/>
              <a:gd name="connsiteY512" fmla="*/ 977023 h 12897395"/>
              <a:gd name="connsiteX513" fmla="*/ 10739116 w 12019618"/>
              <a:gd name="connsiteY513" fmla="*/ 929145 h 12897395"/>
              <a:gd name="connsiteX514" fmla="*/ 10862476 w 12019618"/>
              <a:gd name="connsiteY514" fmla="*/ 600456 h 12897395"/>
              <a:gd name="connsiteX515" fmla="*/ 10828070 w 12019618"/>
              <a:gd name="connsiteY515" fmla="*/ 645163 h 12897395"/>
              <a:gd name="connsiteX516" fmla="*/ 10850822 w 12019618"/>
              <a:gd name="connsiteY516" fmla="*/ 806571 h 12897395"/>
              <a:gd name="connsiteX517" fmla="*/ 10884148 w 12019618"/>
              <a:gd name="connsiteY517" fmla="*/ 608541 h 12897395"/>
              <a:gd name="connsiteX518" fmla="*/ 10862476 w 12019618"/>
              <a:gd name="connsiteY518" fmla="*/ 600456 h 12897395"/>
              <a:gd name="connsiteX519" fmla="*/ 11191406 w 12019618"/>
              <a:gd name="connsiteY519" fmla="*/ 80064 h 12897395"/>
              <a:gd name="connsiteX520" fmla="*/ 11120804 w 12019618"/>
              <a:gd name="connsiteY520" fmla="*/ 186497 h 12897395"/>
              <a:gd name="connsiteX521" fmla="*/ 11102078 w 12019618"/>
              <a:gd name="connsiteY521" fmla="*/ 197665 h 12897395"/>
              <a:gd name="connsiteX522" fmla="*/ 11101734 w 12019618"/>
              <a:gd name="connsiteY522" fmla="*/ 198618 h 12897395"/>
              <a:gd name="connsiteX523" fmla="*/ 11093788 w 12019618"/>
              <a:gd name="connsiteY523" fmla="*/ 203668 h 12897395"/>
              <a:gd name="connsiteX524" fmla="*/ 11149676 w 12019618"/>
              <a:gd name="connsiteY524" fmla="*/ 100727 h 12897395"/>
              <a:gd name="connsiteX525" fmla="*/ 11191406 w 12019618"/>
              <a:gd name="connsiteY525" fmla="*/ 80064 h 12897395"/>
              <a:gd name="connsiteX526" fmla="*/ 11444800 w 12019618"/>
              <a:gd name="connsiteY526" fmla="*/ 1653 h 12897395"/>
              <a:gd name="connsiteX527" fmla="*/ 11434218 w 12019618"/>
              <a:gd name="connsiteY527" fmla="*/ 22454 h 12897395"/>
              <a:gd name="connsiteX528" fmla="*/ 11470936 w 12019618"/>
              <a:gd name="connsiteY528" fmla="*/ 35265 h 12897395"/>
              <a:gd name="connsiteX529" fmla="*/ 11469112 w 12019618"/>
              <a:gd name="connsiteY529" fmla="*/ 93093 h 12897395"/>
              <a:gd name="connsiteX530" fmla="*/ 11527976 w 12019618"/>
              <a:gd name="connsiteY530" fmla="*/ 79127 h 12897395"/>
              <a:gd name="connsiteX531" fmla="*/ 11663478 w 12019618"/>
              <a:gd name="connsiteY531" fmla="*/ 235305 h 12897395"/>
              <a:gd name="connsiteX532" fmla="*/ 11610008 w 12019618"/>
              <a:gd name="connsiteY532" fmla="*/ 348434 h 12897395"/>
              <a:gd name="connsiteX533" fmla="*/ 11634392 w 12019618"/>
              <a:gd name="connsiteY533" fmla="*/ 385695 h 12897395"/>
              <a:gd name="connsiteX534" fmla="*/ 11623034 w 12019618"/>
              <a:gd name="connsiteY534" fmla="*/ 610796 h 12897395"/>
              <a:gd name="connsiteX535" fmla="*/ 11679706 w 12019618"/>
              <a:gd name="connsiteY535" fmla="*/ 642190 h 12897395"/>
              <a:gd name="connsiteX536" fmla="*/ 11655668 w 12019618"/>
              <a:gd name="connsiteY536" fmla="*/ 748335 h 12897395"/>
              <a:gd name="connsiteX537" fmla="*/ 11659406 w 12019618"/>
              <a:gd name="connsiteY537" fmla="*/ 1102582 h 12897395"/>
              <a:gd name="connsiteX538" fmla="*/ 11675288 w 12019618"/>
              <a:gd name="connsiteY538" fmla="*/ 1366061 h 12897395"/>
              <a:gd name="connsiteX539" fmla="*/ 11686110 w 12019618"/>
              <a:gd name="connsiteY539" fmla="*/ 1553615 h 12897395"/>
              <a:gd name="connsiteX540" fmla="*/ 11742378 w 12019618"/>
              <a:gd name="connsiteY540" fmla="*/ 1583311 h 12897395"/>
              <a:gd name="connsiteX541" fmla="*/ 11709208 w 12019618"/>
              <a:gd name="connsiteY541" fmla="*/ 1858428 h 12897395"/>
              <a:gd name="connsiteX542" fmla="*/ 11715208 w 12019618"/>
              <a:gd name="connsiteY542" fmla="*/ 2145774 h 12897395"/>
              <a:gd name="connsiteX543" fmla="*/ 11749878 w 12019618"/>
              <a:gd name="connsiteY543" fmla="*/ 2160865 h 12897395"/>
              <a:gd name="connsiteX544" fmla="*/ 11745424 w 12019618"/>
              <a:gd name="connsiteY544" fmla="*/ 2273125 h 12897395"/>
              <a:gd name="connsiteX545" fmla="*/ 11810444 w 12019618"/>
              <a:gd name="connsiteY545" fmla="*/ 2623593 h 12897395"/>
              <a:gd name="connsiteX546" fmla="*/ 11786630 w 12019618"/>
              <a:gd name="connsiteY546" fmla="*/ 2785287 h 12897395"/>
              <a:gd name="connsiteX547" fmla="*/ 11871638 w 12019618"/>
              <a:gd name="connsiteY547" fmla="*/ 3143568 h 12897395"/>
              <a:gd name="connsiteX548" fmla="*/ 11832884 w 12019618"/>
              <a:gd name="connsiteY548" fmla="*/ 3253205 h 12897395"/>
              <a:gd name="connsiteX549" fmla="*/ 11867150 w 12019618"/>
              <a:gd name="connsiteY549" fmla="*/ 3266598 h 12897395"/>
              <a:gd name="connsiteX550" fmla="*/ 11862506 w 12019618"/>
              <a:gd name="connsiteY550" fmla="*/ 3312539 h 12897395"/>
              <a:gd name="connsiteX551" fmla="*/ 11934622 w 12019618"/>
              <a:gd name="connsiteY551" fmla="*/ 3616484 h 12897395"/>
              <a:gd name="connsiteX552" fmla="*/ 11871482 w 12019618"/>
              <a:gd name="connsiteY552" fmla="*/ 3688860 h 12897395"/>
              <a:gd name="connsiteX553" fmla="*/ 11895868 w 12019618"/>
              <a:gd name="connsiteY553" fmla="*/ 3726121 h 12897395"/>
              <a:gd name="connsiteX554" fmla="*/ 11869792 w 12019618"/>
              <a:gd name="connsiteY554" fmla="*/ 3954715 h 12897395"/>
              <a:gd name="connsiteX555" fmla="*/ 11943788 w 12019618"/>
              <a:gd name="connsiteY555" fmla="*/ 4059122 h 12897395"/>
              <a:gd name="connsiteX556" fmla="*/ 11868506 w 12019618"/>
              <a:gd name="connsiteY556" fmla="*/ 4222266 h 12897395"/>
              <a:gd name="connsiteX557" fmla="*/ 11961706 w 12019618"/>
              <a:gd name="connsiteY557" fmla="*/ 4200153 h 12897395"/>
              <a:gd name="connsiteX558" fmla="*/ 11949966 w 12019618"/>
              <a:gd name="connsiteY558" fmla="*/ 4292619 h 12897395"/>
              <a:gd name="connsiteX559" fmla="*/ 12013700 w 12019618"/>
              <a:gd name="connsiteY559" fmla="*/ 4288259 h 12897395"/>
              <a:gd name="connsiteX560" fmla="*/ 11653684 w 12019618"/>
              <a:gd name="connsiteY560" fmla="*/ 4463358 h 12897395"/>
              <a:gd name="connsiteX561" fmla="*/ 11111774 w 12019618"/>
              <a:gd name="connsiteY561" fmla="*/ 4679821 h 12897395"/>
              <a:gd name="connsiteX562" fmla="*/ 10927826 w 12019618"/>
              <a:gd name="connsiteY562" fmla="*/ 4723467 h 12897395"/>
              <a:gd name="connsiteX563" fmla="*/ 10991558 w 12019618"/>
              <a:gd name="connsiteY563" fmla="*/ 4719106 h 12897395"/>
              <a:gd name="connsiteX564" fmla="*/ 10891332 w 12019618"/>
              <a:gd name="connsiteY564" fmla="*/ 4766203 h 12897395"/>
              <a:gd name="connsiteX565" fmla="*/ 11019358 w 12019618"/>
              <a:gd name="connsiteY565" fmla="*/ 4836269 h 12897395"/>
              <a:gd name="connsiteX566" fmla="*/ 11182814 w 12019618"/>
              <a:gd name="connsiteY566" fmla="*/ 5186698 h 12897395"/>
              <a:gd name="connsiteX567" fmla="*/ 11131952 w 12019618"/>
              <a:gd name="connsiteY567" fmla="*/ 5376333 h 12897395"/>
              <a:gd name="connsiteX568" fmla="*/ 11119844 w 12019618"/>
              <a:gd name="connsiteY568" fmla="*/ 5456331 h 12897395"/>
              <a:gd name="connsiteX569" fmla="*/ 11192518 w 12019618"/>
              <a:gd name="connsiteY569" fmla="*/ 5839061 h 12897395"/>
              <a:gd name="connsiteX570" fmla="*/ 11112224 w 12019618"/>
              <a:gd name="connsiteY570" fmla="*/ 6035679 h 12897395"/>
              <a:gd name="connsiteX571" fmla="*/ 11153050 w 12019618"/>
              <a:gd name="connsiteY571" fmla="*/ 6415204 h 12897395"/>
              <a:gd name="connsiteX572" fmla="*/ 11085054 w 12019618"/>
              <a:gd name="connsiteY572" fmla="*/ 6598142 h 12897395"/>
              <a:gd name="connsiteX573" fmla="*/ 11122332 w 12019618"/>
              <a:gd name="connsiteY573" fmla="*/ 6689740 h 12897395"/>
              <a:gd name="connsiteX574" fmla="*/ 11090638 w 12019618"/>
              <a:gd name="connsiteY574" fmla="*/ 6763622 h 12897395"/>
              <a:gd name="connsiteX575" fmla="*/ 11123272 w 12019618"/>
              <a:gd name="connsiteY575" fmla="*/ 6901161 h 12897395"/>
              <a:gd name="connsiteX576" fmla="*/ 11106520 w 12019618"/>
              <a:gd name="connsiteY576" fmla="*/ 7027101 h 12897395"/>
              <a:gd name="connsiteX577" fmla="*/ 11153870 w 12019618"/>
              <a:gd name="connsiteY577" fmla="*/ 7161149 h 12897395"/>
              <a:gd name="connsiteX578" fmla="*/ 11105234 w 12019618"/>
              <a:gd name="connsiteY578" fmla="*/ 7294653 h 12897395"/>
              <a:gd name="connsiteX579" fmla="*/ 11135796 w 12019618"/>
              <a:gd name="connsiteY579" fmla="*/ 7565410 h 12897395"/>
              <a:gd name="connsiteX580" fmla="*/ 11095004 w 12019618"/>
              <a:gd name="connsiteY580" fmla="*/ 7797496 h 12897395"/>
              <a:gd name="connsiteX581" fmla="*/ 11129462 w 12019618"/>
              <a:gd name="connsiteY581" fmla="*/ 7877206 h 12897395"/>
              <a:gd name="connsiteX582" fmla="*/ 11113304 w 12019618"/>
              <a:gd name="connsiteY582" fmla="*/ 8071162 h 12897395"/>
              <a:gd name="connsiteX583" fmla="*/ 11150582 w 12019618"/>
              <a:gd name="connsiteY583" fmla="*/ 8162759 h 12897395"/>
              <a:gd name="connsiteX584" fmla="*/ 11138474 w 12019618"/>
              <a:gd name="connsiteY584" fmla="*/ 8242757 h 12897395"/>
              <a:gd name="connsiteX585" fmla="*/ 11168096 w 12019618"/>
              <a:gd name="connsiteY585" fmla="*/ 8302092 h 12897395"/>
              <a:gd name="connsiteX586" fmla="*/ 11136404 w 12019618"/>
              <a:gd name="connsiteY586" fmla="*/ 8375975 h 12897395"/>
              <a:gd name="connsiteX587" fmla="*/ 11158964 w 12019618"/>
              <a:gd name="connsiteY587" fmla="*/ 8471063 h 12897395"/>
              <a:gd name="connsiteX588" fmla="*/ 11145034 w 12019618"/>
              <a:gd name="connsiteY588" fmla="*/ 8608889 h 12897395"/>
              <a:gd name="connsiteX589" fmla="*/ 11194014 w 12019618"/>
              <a:gd name="connsiteY589" fmla="*/ 8618790 h 12897395"/>
              <a:gd name="connsiteX590" fmla="*/ 11023722 w 12019618"/>
              <a:gd name="connsiteY590" fmla="*/ 8982044 h 12897395"/>
              <a:gd name="connsiteX591" fmla="*/ 10918414 w 12019618"/>
              <a:gd name="connsiteY591" fmla="*/ 9084155 h 12897395"/>
              <a:gd name="connsiteX592" fmla="*/ 10992028 w 12019618"/>
              <a:gd name="connsiteY592" fmla="*/ 9055927 h 12897395"/>
              <a:gd name="connsiteX593" fmla="*/ 10933322 w 12019618"/>
              <a:gd name="connsiteY593" fmla="*/ 9146981 h 12897395"/>
              <a:gd name="connsiteX594" fmla="*/ 11007126 w 12019618"/>
              <a:gd name="connsiteY594" fmla="*/ 9185071 h 12897395"/>
              <a:gd name="connsiteX595" fmla="*/ 10946002 w 12019618"/>
              <a:gd name="connsiteY595" fmla="*/ 9265937 h 12897395"/>
              <a:gd name="connsiteX596" fmla="*/ 11027652 w 12019618"/>
              <a:gd name="connsiteY596" fmla="*/ 9402608 h 12897395"/>
              <a:gd name="connsiteX597" fmla="*/ 10817092 w 12019618"/>
              <a:gd name="connsiteY597" fmla="*/ 9465122 h 12897395"/>
              <a:gd name="connsiteX598" fmla="*/ 10856384 w 12019618"/>
              <a:gd name="connsiteY598" fmla="*/ 9565209 h 12897395"/>
              <a:gd name="connsiteX599" fmla="*/ 10957204 w 12019618"/>
              <a:gd name="connsiteY599" fmla="*/ 9586128 h 12897395"/>
              <a:gd name="connsiteX600" fmla="*/ 10967276 w 12019618"/>
              <a:gd name="connsiteY600" fmla="*/ 9628579 h 12897395"/>
              <a:gd name="connsiteX601" fmla="*/ 10992064 w 12019618"/>
              <a:gd name="connsiteY601" fmla="*/ 9667537 h 12897395"/>
              <a:gd name="connsiteX602" fmla="*/ 10901316 w 12019618"/>
              <a:gd name="connsiteY602" fmla="*/ 9689068 h 12897395"/>
              <a:gd name="connsiteX603" fmla="*/ 10941046 w 12019618"/>
              <a:gd name="connsiteY603" fmla="*/ 9780084 h 12897395"/>
              <a:gd name="connsiteX604" fmla="*/ 10899280 w 12019618"/>
              <a:gd name="connsiteY604" fmla="*/ 9811517 h 12897395"/>
              <a:gd name="connsiteX605" fmla="*/ 10948856 w 12019618"/>
              <a:gd name="connsiteY605" fmla="*/ 9889434 h 12897395"/>
              <a:gd name="connsiteX606" fmla="*/ 10894828 w 12019618"/>
              <a:gd name="connsiteY606" fmla="*/ 9923776 h 12897395"/>
              <a:gd name="connsiteX607" fmla="*/ 10951464 w 12019618"/>
              <a:gd name="connsiteY607" fmla="*/ 9965940 h 12897395"/>
              <a:gd name="connsiteX608" fmla="*/ 10956892 w 12019618"/>
              <a:gd name="connsiteY608" fmla="*/ 10054332 h 12897395"/>
              <a:gd name="connsiteX609" fmla="*/ 10883278 w 12019618"/>
              <a:gd name="connsiteY609" fmla="*/ 10082560 h 12897395"/>
              <a:gd name="connsiteX610" fmla="*/ 10841512 w 12019618"/>
              <a:gd name="connsiteY610" fmla="*/ 10113993 h 12897395"/>
              <a:gd name="connsiteX611" fmla="*/ 10908256 w 12019618"/>
              <a:gd name="connsiteY611" fmla="*/ 10187837 h 12897395"/>
              <a:gd name="connsiteX612" fmla="*/ 10938070 w 12019618"/>
              <a:gd name="connsiteY612" fmla="*/ 10313490 h 12897395"/>
              <a:gd name="connsiteX613" fmla="*/ 10879172 w 12019618"/>
              <a:gd name="connsiteY613" fmla="*/ 10338226 h 12897395"/>
              <a:gd name="connsiteX614" fmla="*/ 10943688 w 12019618"/>
              <a:gd name="connsiteY614" fmla="*/ 10468200 h 12897395"/>
              <a:gd name="connsiteX615" fmla="*/ 10867622 w 12019618"/>
              <a:gd name="connsiteY615" fmla="*/ 10497010 h 12897395"/>
              <a:gd name="connsiteX616" fmla="*/ 10956334 w 12019618"/>
              <a:gd name="connsiteY616" fmla="*/ 10597927 h 12897395"/>
              <a:gd name="connsiteX617" fmla="*/ 10887958 w 12019618"/>
              <a:gd name="connsiteY617" fmla="*/ 10648229 h 12897395"/>
              <a:gd name="connsiteX618" fmla="*/ 10942212 w 12019618"/>
              <a:gd name="connsiteY618" fmla="*/ 10669435 h 12897395"/>
              <a:gd name="connsiteX619" fmla="*/ 10824414 w 12019618"/>
              <a:gd name="connsiteY619" fmla="*/ 10718907 h 12897395"/>
              <a:gd name="connsiteX620" fmla="*/ 10917770 w 12019618"/>
              <a:gd name="connsiteY620" fmla="*/ 10773882 h 12897395"/>
              <a:gd name="connsiteX621" fmla="*/ 10947986 w 12019618"/>
              <a:gd name="connsiteY621" fmla="*/ 10901233 h 12897395"/>
              <a:gd name="connsiteX622" fmla="*/ 10931044 w 12019618"/>
              <a:gd name="connsiteY622" fmla="*/ 10960854 h 12897395"/>
              <a:gd name="connsiteX623" fmla="*/ 10965310 w 12019618"/>
              <a:gd name="connsiteY623" fmla="*/ 10974247 h 12897395"/>
              <a:gd name="connsiteX624" fmla="*/ 10909422 w 12019618"/>
              <a:gd name="connsiteY624" fmla="*/ 11077188 h 12897395"/>
              <a:gd name="connsiteX625" fmla="*/ 10953796 w 12019618"/>
              <a:gd name="connsiteY625" fmla="*/ 11122261 h 12897395"/>
              <a:gd name="connsiteX626" fmla="*/ 10912030 w 12019618"/>
              <a:gd name="connsiteY626" fmla="*/ 11153694 h 12897395"/>
              <a:gd name="connsiteX627" fmla="*/ 10931984 w 12019618"/>
              <a:gd name="connsiteY627" fmla="*/ 11172277 h 12897395"/>
              <a:gd name="connsiteX628" fmla="*/ 10882790 w 12019618"/>
              <a:gd name="connsiteY628" fmla="*/ 11226995 h 12897395"/>
              <a:gd name="connsiteX629" fmla="*/ 10839392 w 12019618"/>
              <a:gd name="connsiteY629" fmla="*/ 11382574 h 12897395"/>
              <a:gd name="connsiteX630" fmla="*/ 10942818 w 12019618"/>
              <a:gd name="connsiteY630" fmla="*/ 11479999 h 12897395"/>
              <a:gd name="connsiteX631" fmla="*/ 10921198 w 12019618"/>
              <a:gd name="connsiteY631" fmla="*/ 11596332 h 12897395"/>
              <a:gd name="connsiteX632" fmla="*/ 10953830 w 12019618"/>
              <a:gd name="connsiteY632" fmla="*/ 11733872 h 12897395"/>
              <a:gd name="connsiteX633" fmla="*/ 10870334 w 12019618"/>
              <a:gd name="connsiteY633" fmla="*/ 11785967 h 12897395"/>
              <a:gd name="connsiteX634" fmla="*/ 11013076 w 12019618"/>
              <a:gd name="connsiteY634" fmla="*/ 11852541 h 12897395"/>
              <a:gd name="connsiteX635" fmla="*/ 10871084 w 12019618"/>
              <a:gd name="connsiteY635" fmla="*/ 11931071 h 12897395"/>
              <a:gd name="connsiteX636" fmla="*/ 10903160 w 12019618"/>
              <a:gd name="connsiteY636" fmla="*/ 11989824 h 12897395"/>
              <a:gd name="connsiteX637" fmla="*/ 10906134 w 12019618"/>
              <a:gd name="connsiteY637" fmla="*/ 12078798 h 12897395"/>
              <a:gd name="connsiteX638" fmla="*/ 10928294 w 12019618"/>
              <a:gd name="connsiteY638" fmla="*/ 12172189 h 12897395"/>
              <a:gd name="connsiteX639" fmla="*/ 10938366 w 12019618"/>
              <a:gd name="connsiteY639" fmla="*/ 12214639 h 12897395"/>
              <a:gd name="connsiteX640" fmla="*/ 10909124 w 12019618"/>
              <a:gd name="connsiteY640" fmla="*/ 12287941 h 12897395"/>
              <a:gd name="connsiteX641" fmla="*/ 10982930 w 12019618"/>
              <a:gd name="connsiteY641" fmla="*/ 12326031 h 12897395"/>
              <a:gd name="connsiteX642" fmla="*/ 10865726 w 12019618"/>
              <a:gd name="connsiteY642" fmla="*/ 12443519 h 12897395"/>
              <a:gd name="connsiteX643" fmla="*/ 10958890 w 12019618"/>
              <a:gd name="connsiteY643" fmla="*/ 12432176 h 12897395"/>
              <a:gd name="connsiteX644" fmla="*/ 10991334 w 12019618"/>
              <a:gd name="connsiteY644" fmla="*/ 12503397 h 12897395"/>
              <a:gd name="connsiteX645" fmla="*/ 10917718 w 12019618"/>
              <a:gd name="connsiteY645" fmla="*/ 12531625 h 12897395"/>
              <a:gd name="connsiteX646" fmla="*/ 10974392 w 12019618"/>
              <a:gd name="connsiteY646" fmla="*/ 12563019 h 12897395"/>
              <a:gd name="connsiteX647" fmla="*/ 10908028 w 12019618"/>
              <a:gd name="connsiteY647" fmla="*/ 12621811 h 12897395"/>
              <a:gd name="connsiteX648" fmla="*/ 10955186 w 12019618"/>
              <a:gd name="connsiteY648" fmla="*/ 12689540 h 12897395"/>
              <a:gd name="connsiteX649" fmla="*/ 10918292 w 12019618"/>
              <a:gd name="connsiteY649" fmla="*/ 12730579 h 12897395"/>
              <a:gd name="connsiteX650" fmla="*/ 10948508 w 12019618"/>
              <a:gd name="connsiteY650" fmla="*/ 12857930 h 12897395"/>
              <a:gd name="connsiteX651" fmla="*/ 10184990 w 12019618"/>
              <a:gd name="connsiteY651" fmla="*/ 12893805 h 12897395"/>
              <a:gd name="connsiteX652" fmla="*/ 7842690 w 12019618"/>
              <a:gd name="connsiteY652" fmla="*/ 12837934 h 12897395"/>
              <a:gd name="connsiteX653" fmla="*/ 7437554 w 12019618"/>
              <a:gd name="connsiteY653" fmla="*/ 12822855 h 12897395"/>
              <a:gd name="connsiteX654" fmla="*/ 7030000 w 12019618"/>
              <a:gd name="connsiteY654" fmla="*/ 12797589 h 12897395"/>
              <a:gd name="connsiteX655" fmla="*/ 5930160 w 12019618"/>
              <a:gd name="connsiteY655" fmla="*/ 12759012 h 12897395"/>
              <a:gd name="connsiteX656" fmla="*/ 5792220 w 12019618"/>
              <a:gd name="connsiteY656" fmla="*/ 12723583 h 12897395"/>
              <a:gd name="connsiteX657" fmla="*/ 3672990 w 12019618"/>
              <a:gd name="connsiteY657" fmla="*/ 12526899 h 12897395"/>
              <a:gd name="connsiteX658" fmla="*/ 3604054 w 12019618"/>
              <a:gd name="connsiteY658" fmla="*/ 12498415 h 12897395"/>
              <a:gd name="connsiteX659" fmla="*/ 3513116 w 12019618"/>
              <a:gd name="connsiteY659" fmla="*/ 12453628 h 12897395"/>
              <a:gd name="connsiteX660" fmla="*/ 2579271 w 12019618"/>
              <a:gd name="connsiteY660" fmla="*/ 12241146 h 12897395"/>
              <a:gd name="connsiteX661" fmla="*/ 2598631 w 12019618"/>
              <a:gd name="connsiteY661" fmla="*/ 12191712 h 12897395"/>
              <a:gd name="connsiteX662" fmla="*/ 2453841 w 12019618"/>
              <a:gd name="connsiteY662" fmla="*/ 12127418 h 12897395"/>
              <a:gd name="connsiteX663" fmla="*/ 2718810 w 12019618"/>
              <a:gd name="connsiteY663" fmla="*/ 12163198 h 12897395"/>
              <a:gd name="connsiteX664" fmla="*/ 3406678 w 12019618"/>
              <a:gd name="connsiteY664" fmla="*/ 12277999 h 12897395"/>
              <a:gd name="connsiteX665" fmla="*/ 3315740 w 12019618"/>
              <a:gd name="connsiteY665" fmla="*/ 12233212 h 12897395"/>
              <a:gd name="connsiteX666" fmla="*/ 2536969 w 12019618"/>
              <a:gd name="connsiteY666" fmla="*/ 12062854 h 12897395"/>
              <a:gd name="connsiteX667" fmla="*/ 2322805 w 12019618"/>
              <a:gd name="connsiteY667" fmla="*/ 11979147 h 12897395"/>
              <a:gd name="connsiteX668" fmla="*/ 2457735 w 12019618"/>
              <a:gd name="connsiteY668" fmla="*/ 11936372 h 12897395"/>
              <a:gd name="connsiteX669" fmla="*/ 2737823 w 12019618"/>
              <a:gd name="connsiteY669" fmla="*/ 11970358 h 12897395"/>
              <a:gd name="connsiteX670" fmla="*/ 3573075 w 12019618"/>
              <a:gd name="connsiteY670" fmla="*/ 12105792 h 12897395"/>
              <a:gd name="connsiteX671" fmla="*/ 4528542 w 12019618"/>
              <a:gd name="connsiteY671" fmla="*/ 12201941 h 12897395"/>
              <a:gd name="connsiteX672" fmla="*/ 4344036 w 12019618"/>
              <a:gd name="connsiteY672" fmla="*/ 12166799 h 12897395"/>
              <a:gd name="connsiteX673" fmla="*/ 3526320 w 12019618"/>
              <a:gd name="connsiteY673" fmla="*/ 12039760 h 12897395"/>
              <a:gd name="connsiteX674" fmla="*/ 2582594 w 12019618"/>
              <a:gd name="connsiteY674" fmla="*/ 11851145 h 12897395"/>
              <a:gd name="connsiteX675" fmla="*/ 2491655 w 12019618"/>
              <a:gd name="connsiteY675" fmla="*/ 11806359 h 12897395"/>
              <a:gd name="connsiteX676" fmla="*/ 2550059 w 12019618"/>
              <a:gd name="connsiteY676" fmla="*/ 11808196 h 12897395"/>
              <a:gd name="connsiteX677" fmla="*/ 2579134 w 12019618"/>
              <a:gd name="connsiteY677" fmla="*/ 11811566 h 12897395"/>
              <a:gd name="connsiteX678" fmla="*/ 2622087 w 12019618"/>
              <a:gd name="connsiteY678" fmla="*/ 11819683 h 12897395"/>
              <a:gd name="connsiteX679" fmla="*/ 2722617 w 12019618"/>
              <a:gd name="connsiteY679" fmla="*/ 11837681 h 12897395"/>
              <a:gd name="connsiteX680" fmla="*/ 2737721 w 12019618"/>
              <a:gd name="connsiteY680" fmla="*/ 11839951 h 12897395"/>
              <a:gd name="connsiteX681" fmla="*/ 2887492 w 12019618"/>
              <a:gd name="connsiteY681" fmla="*/ 11885971 h 12897395"/>
              <a:gd name="connsiteX682" fmla="*/ 3098622 w 12019618"/>
              <a:gd name="connsiteY682" fmla="*/ 11929593 h 12897395"/>
              <a:gd name="connsiteX683" fmla="*/ 3732235 w 12019618"/>
              <a:gd name="connsiteY683" fmla="*/ 12023188 h 12897395"/>
              <a:gd name="connsiteX684" fmla="*/ 3732235 w 12019618"/>
              <a:gd name="connsiteY684" fmla="*/ 12023188 h 12897395"/>
              <a:gd name="connsiteX685" fmla="*/ 2402944 w 12019618"/>
              <a:gd name="connsiteY685" fmla="*/ 11705442 h 12897395"/>
              <a:gd name="connsiteX686" fmla="*/ 2368084 w 12019618"/>
              <a:gd name="connsiteY686" fmla="*/ 11624033 h 12897395"/>
              <a:gd name="connsiteX687" fmla="*/ 2367893 w 12019618"/>
              <a:gd name="connsiteY687" fmla="*/ 11557715 h 12897395"/>
              <a:gd name="connsiteX688" fmla="*/ 2323555 w 12019618"/>
              <a:gd name="connsiteY688" fmla="*/ 11501871 h 12897395"/>
              <a:gd name="connsiteX689" fmla="*/ 2598405 w 12019618"/>
              <a:gd name="connsiteY689" fmla="*/ 11513784 h 12897395"/>
              <a:gd name="connsiteX690" fmla="*/ 2546780 w 12019618"/>
              <a:gd name="connsiteY690" fmla="*/ 11438146 h 12897395"/>
              <a:gd name="connsiteX691" fmla="*/ 2920258 w 12019618"/>
              <a:gd name="connsiteY691" fmla="*/ 11516337 h 12897395"/>
              <a:gd name="connsiteX692" fmla="*/ 2959204 w 12019618"/>
              <a:gd name="connsiteY692" fmla="*/ 11473019 h 12897395"/>
              <a:gd name="connsiteX693" fmla="*/ 2431054 w 12019618"/>
              <a:gd name="connsiteY693" fmla="*/ 11354401 h 12897395"/>
              <a:gd name="connsiteX694" fmla="*/ 2710774 w 12019618"/>
              <a:gd name="connsiteY694" fmla="*/ 11375919 h 12897395"/>
              <a:gd name="connsiteX695" fmla="*/ 2983801 w 12019618"/>
              <a:gd name="connsiteY695" fmla="*/ 11445659 h 12897395"/>
              <a:gd name="connsiteX696" fmla="*/ 3103980 w 12019618"/>
              <a:gd name="connsiteY696" fmla="*/ 11417145 h 12897395"/>
              <a:gd name="connsiteX697" fmla="*/ 1683383 w 12019618"/>
              <a:gd name="connsiteY697" fmla="*/ 11042144 h 12897395"/>
              <a:gd name="connsiteX698" fmla="*/ 1472040 w 12019618"/>
              <a:gd name="connsiteY698" fmla="*/ 10970323 h 12897395"/>
              <a:gd name="connsiteX699" fmla="*/ 1447252 w 12019618"/>
              <a:gd name="connsiteY699" fmla="*/ 10931364 h 12897395"/>
              <a:gd name="connsiteX700" fmla="*/ 1206512 w 12019618"/>
              <a:gd name="connsiteY700" fmla="*/ 10855757 h 12897395"/>
              <a:gd name="connsiteX701" fmla="*/ 1474301 w 12019618"/>
              <a:gd name="connsiteY701" fmla="*/ 10903423 h 12897395"/>
              <a:gd name="connsiteX702" fmla="*/ 1211156 w 12019618"/>
              <a:gd name="connsiteY702" fmla="*/ 10809815 h 12897395"/>
              <a:gd name="connsiteX703" fmla="*/ 967561 w 12019618"/>
              <a:gd name="connsiteY703" fmla="*/ 10733092 h 12897395"/>
              <a:gd name="connsiteX704" fmla="*/ 935521 w 12019618"/>
              <a:gd name="connsiteY704" fmla="*/ 10663569 h 12897395"/>
              <a:gd name="connsiteX705" fmla="*/ 495334 w 12019618"/>
              <a:gd name="connsiteY705" fmla="*/ 10500763 h 12897395"/>
              <a:gd name="connsiteX706" fmla="*/ 824630 w 12019618"/>
              <a:gd name="connsiteY706" fmla="*/ 10600199 h 12897395"/>
              <a:gd name="connsiteX707" fmla="*/ 1043402 w 12019618"/>
              <a:gd name="connsiteY707" fmla="*/ 10648734 h 12897395"/>
              <a:gd name="connsiteX708" fmla="*/ 976693 w 12019618"/>
              <a:gd name="connsiteY708" fmla="*/ 10564119 h 12897395"/>
              <a:gd name="connsiteX709" fmla="*/ 980538 w 12019618"/>
              <a:gd name="connsiteY709" fmla="*/ 10566020 h 12897395"/>
              <a:gd name="connsiteX710" fmla="*/ 1013779 w 12019618"/>
              <a:gd name="connsiteY710" fmla="*/ 10589399 h 12897395"/>
              <a:gd name="connsiteX711" fmla="*/ 1000906 w 12019618"/>
              <a:gd name="connsiteY711" fmla="*/ 10576087 h 12897395"/>
              <a:gd name="connsiteX712" fmla="*/ 980538 w 12019618"/>
              <a:gd name="connsiteY712" fmla="*/ 10566020 h 12897395"/>
              <a:gd name="connsiteX713" fmla="*/ 979962 w 12019618"/>
              <a:gd name="connsiteY713" fmla="*/ 10565614 h 12897395"/>
              <a:gd name="connsiteX714" fmla="*/ 976693 w 12019618"/>
              <a:gd name="connsiteY714" fmla="*/ 10564119 h 12897395"/>
              <a:gd name="connsiteX715" fmla="*/ 514503 w 12019618"/>
              <a:gd name="connsiteY715" fmla="*/ 10385012 h 12897395"/>
              <a:gd name="connsiteX716" fmla="*/ 379226 w 12019618"/>
              <a:gd name="connsiteY716" fmla="*/ 10284381 h 12897395"/>
              <a:gd name="connsiteX717" fmla="*/ 253238 w 12019618"/>
              <a:gd name="connsiteY717" fmla="*/ 10091867 h 12897395"/>
              <a:gd name="connsiteX718" fmla="*/ 361500 w 12019618"/>
              <a:gd name="connsiteY718" fmla="*/ 10209669 h 12897395"/>
              <a:gd name="connsiteX719" fmla="*/ 418850 w 12019618"/>
              <a:gd name="connsiteY719" fmla="*/ 10184207 h 12897395"/>
              <a:gd name="connsiteX720" fmla="*/ 433697 w 12019618"/>
              <a:gd name="connsiteY720" fmla="*/ 10181682 h 12897395"/>
              <a:gd name="connsiteX721" fmla="*/ 439950 w 12019618"/>
              <a:gd name="connsiteY721" fmla="*/ 10185787 h 12897395"/>
              <a:gd name="connsiteX722" fmla="*/ 521218 w 12019618"/>
              <a:gd name="connsiteY722" fmla="*/ 10205851 h 12897395"/>
              <a:gd name="connsiteX723" fmla="*/ 400657 w 12019618"/>
              <a:gd name="connsiteY723" fmla="*/ 10101730 h 12897395"/>
              <a:gd name="connsiteX724" fmla="*/ 380513 w 12019618"/>
              <a:gd name="connsiteY724" fmla="*/ 10016829 h 12897395"/>
              <a:gd name="connsiteX725" fmla="*/ 409945 w 12019618"/>
              <a:gd name="connsiteY725" fmla="*/ 10009846 h 12897395"/>
              <a:gd name="connsiteX726" fmla="*/ 244643 w 12019618"/>
              <a:gd name="connsiteY726" fmla="*/ 9848183 h 12897395"/>
              <a:gd name="connsiteX727" fmla="*/ 259168 w 12019618"/>
              <a:gd name="connsiteY727" fmla="*/ 9778373 h 12897395"/>
              <a:gd name="connsiteX728" fmla="*/ 212412 w 12019618"/>
              <a:gd name="connsiteY728" fmla="*/ 9712342 h 12897395"/>
              <a:gd name="connsiteX729" fmla="*/ 347498 w 12019618"/>
              <a:gd name="connsiteY729" fmla="*/ 9746654 h 12897395"/>
              <a:gd name="connsiteX730" fmla="*/ 147895 w 12019618"/>
              <a:gd name="connsiteY730" fmla="*/ 9582368 h 12897395"/>
              <a:gd name="connsiteX731" fmla="*/ 59374 w 12019618"/>
              <a:gd name="connsiteY731" fmla="*/ 9547769 h 12897395"/>
              <a:gd name="connsiteX732" fmla="*/ 129 w 12019618"/>
              <a:gd name="connsiteY732" fmla="*/ 9429099 h 12897395"/>
              <a:gd name="connsiteX733" fmla="*/ 102984 w 12019618"/>
              <a:gd name="connsiteY733" fmla="*/ 9327571 h 12897395"/>
              <a:gd name="connsiteX734" fmla="*/ 53409 w 12019618"/>
              <a:gd name="connsiteY734" fmla="*/ 9249653 h 12897395"/>
              <a:gd name="connsiteX735" fmla="*/ 168004 w 12019618"/>
              <a:gd name="connsiteY735" fmla="*/ 9055658 h 12897395"/>
              <a:gd name="connsiteX736" fmla="*/ 132763 w 12019618"/>
              <a:gd name="connsiteY736" fmla="*/ 8841613 h 12897395"/>
              <a:gd name="connsiteX737" fmla="*/ 240488 w 12019618"/>
              <a:gd name="connsiteY737" fmla="*/ 8749690 h 12897395"/>
              <a:gd name="connsiteX738" fmla="*/ 54314 w 12019618"/>
              <a:gd name="connsiteY738" fmla="*/ 8849465 h 12897395"/>
              <a:gd name="connsiteX739" fmla="*/ 232833 w 12019618"/>
              <a:gd name="connsiteY739" fmla="*/ 8717428 h 12897395"/>
              <a:gd name="connsiteX740" fmla="*/ 165898 w 12019618"/>
              <a:gd name="connsiteY740" fmla="*/ 8577266 h 12897395"/>
              <a:gd name="connsiteX741" fmla="*/ 412257 w 12019618"/>
              <a:gd name="connsiteY741" fmla="*/ 8185203 h 12897395"/>
              <a:gd name="connsiteX742" fmla="*/ 355204 w 12019618"/>
              <a:gd name="connsiteY742" fmla="*/ 8021174 h 12897395"/>
              <a:gd name="connsiteX743" fmla="*/ 475227 w 12019618"/>
              <a:gd name="connsiteY743" fmla="*/ 7915571 h 12897395"/>
              <a:gd name="connsiteX744" fmla="*/ 670689 w 12019618"/>
              <a:gd name="connsiteY744" fmla="*/ 7723912 h 12897395"/>
              <a:gd name="connsiteX745" fmla="*/ 670689 w 12019618"/>
              <a:gd name="connsiteY745" fmla="*/ 7723912 h 12897395"/>
              <a:gd name="connsiteX746" fmla="*/ 619290 w 12019618"/>
              <a:gd name="connsiteY746" fmla="*/ 7703823 h 12897395"/>
              <a:gd name="connsiteX747" fmla="*/ 564653 w 12019618"/>
              <a:gd name="connsiteY747" fmla="*/ 7549981 h 12897395"/>
              <a:gd name="connsiteX748" fmla="*/ 606800 w 12019618"/>
              <a:gd name="connsiteY748" fmla="*/ 7651185 h 12897395"/>
              <a:gd name="connsiteX749" fmla="*/ 512851 w 12019618"/>
              <a:gd name="connsiteY749" fmla="*/ 7528194 h 12897395"/>
              <a:gd name="connsiteX750" fmla="*/ 850898 w 12019618"/>
              <a:gd name="connsiteY750" fmla="*/ 7326022 h 12897395"/>
              <a:gd name="connsiteX751" fmla="*/ 869876 w 12019618"/>
              <a:gd name="connsiteY751" fmla="*/ 7143952 h 12897395"/>
              <a:gd name="connsiteX752" fmla="*/ 749697 w 12019618"/>
              <a:gd name="connsiteY752" fmla="*/ 7172467 h 12897395"/>
              <a:gd name="connsiteX753" fmla="*/ 845088 w 12019618"/>
              <a:gd name="connsiteY753" fmla="*/ 7104993 h 12897395"/>
              <a:gd name="connsiteX754" fmla="*/ 835016 w 12019618"/>
              <a:gd name="connsiteY754" fmla="*/ 7062543 h 12897395"/>
              <a:gd name="connsiteX755" fmla="*/ 906213 w 12019618"/>
              <a:gd name="connsiteY755" fmla="*/ 7024127 h 12897395"/>
              <a:gd name="connsiteX756" fmla="*/ 810228 w 12019618"/>
              <a:gd name="connsiteY756" fmla="*/ 7023585 h 12897395"/>
              <a:gd name="connsiteX757" fmla="*/ 550440 w 12019618"/>
              <a:gd name="connsiteY757" fmla="*/ 7151587 h 12897395"/>
              <a:gd name="connsiteX758" fmla="*/ 805203 w 12019618"/>
              <a:gd name="connsiteY758" fmla="*/ 6936890 h 12897395"/>
              <a:gd name="connsiteX759" fmla="*/ 760462 w 12019618"/>
              <a:gd name="connsiteY759" fmla="*/ 6879349 h 12897395"/>
              <a:gd name="connsiteX760" fmla="*/ 973459 w 12019618"/>
              <a:gd name="connsiteY760" fmla="*/ 6696085 h 12897395"/>
              <a:gd name="connsiteX761" fmla="*/ 995236 w 12019618"/>
              <a:gd name="connsiteY761" fmla="*/ 6656840 h 12897395"/>
              <a:gd name="connsiteX762" fmla="*/ 789512 w 12019618"/>
              <a:gd name="connsiteY762" fmla="*/ 6739729 h 12897395"/>
              <a:gd name="connsiteX763" fmla="*/ 1019678 w 12019618"/>
              <a:gd name="connsiteY763" fmla="*/ 6552393 h 12897395"/>
              <a:gd name="connsiteX764" fmla="*/ 1104997 w 12019618"/>
              <a:gd name="connsiteY764" fmla="*/ 6442469 h 12897395"/>
              <a:gd name="connsiteX765" fmla="*/ 1332901 w 12019618"/>
              <a:gd name="connsiteY765" fmla="*/ 6322032 h 12897395"/>
              <a:gd name="connsiteX766" fmla="*/ 1823392 w 12019618"/>
              <a:gd name="connsiteY766" fmla="*/ 6216416 h 12897395"/>
              <a:gd name="connsiteX767" fmla="*/ 2480627 w 12019618"/>
              <a:gd name="connsiteY767" fmla="*/ 6082001 h 12897395"/>
              <a:gd name="connsiteX768" fmla="*/ 2367721 w 12019618"/>
              <a:gd name="connsiteY768" fmla="*/ 6010141 h 12897395"/>
              <a:gd name="connsiteX769" fmla="*/ 2411904 w 12019618"/>
              <a:gd name="connsiteY769" fmla="*/ 5988897 h 12897395"/>
              <a:gd name="connsiteX770" fmla="*/ 2286296 w 12019618"/>
              <a:gd name="connsiteY770" fmla="*/ 5929018 h 12897395"/>
              <a:gd name="connsiteX771" fmla="*/ 2327836 w 12019618"/>
              <a:gd name="connsiteY771" fmla="*/ 5842037 h 12897395"/>
              <a:gd name="connsiteX772" fmla="*/ 2327836 w 12019618"/>
              <a:gd name="connsiteY772" fmla="*/ 5842037 h 12897395"/>
              <a:gd name="connsiteX773" fmla="*/ 2305465 w 12019618"/>
              <a:gd name="connsiteY773" fmla="*/ 5813267 h 12897395"/>
              <a:gd name="connsiteX774" fmla="*/ 2491795 w 12019618"/>
              <a:gd name="connsiteY774" fmla="*/ 5790580 h 12897395"/>
              <a:gd name="connsiteX775" fmla="*/ 2486960 w 12019618"/>
              <a:gd name="connsiteY775" fmla="*/ 5770205 h 12897395"/>
              <a:gd name="connsiteX776" fmla="*/ 2567862 w 12019618"/>
              <a:gd name="connsiteY776" fmla="*/ 5761771 h 12897395"/>
              <a:gd name="connsiteX777" fmla="*/ 2430133 w 12019618"/>
              <a:gd name="connsiteY777" fmla="*/ 5661723 h 12897395"/>
              <a:gd name="connsiteX778" fmla="*/ 2525715 w 12019618"/>
              <a:gd name="connsiteY778" fmla="*/ 5660568 h 12897395"/>
              <a:gd name="connsiteX779" fmla="*/ 2471304 w 12019618"/>
              <a:gd name="connsiteY779" fmla="*/ 5562274 h 12897395"/>
              <a:gd name="connsiteX780" fmla="*/ 2287011 w 12019618"/>
              <a:gd name="connsiteY780" fmla="*/ 5462512 h 12897395"/>
              <a:gd name="connsiteX781" fmla="*/ 2389654 w 12019618"/>
              <a:gd name="connsiteY781" fmla="*/ 5425604 h 12897395"/>
              <a:gd name="connsiteX782" fmla="*/ 2342898 w 12019618"/>
              <a:gd name="connsiteY782" fmla="*/ 5359572 h 12897395"/>
              <a:gd name="connsiteX783" fmla="*/ 2300942 w 12019618"/>
              <a:gd name="connsiteY783" fmla="*/ 5324687 h 12897395"/>
              <a:gd name="connsiteX784" fmla="*/ 2286036 w 12019618"/>
              <a:gd name="connsiteY784" fmla="*/ 5261860 h 12897395"/>
              <a:gd name="connsiteX785" fmla="*/ 2248949 w 12019618"/>
              <a:gd name="connsiteY785" fmla="*/ 5236582 h 12897395"/>
              <a:gd name="connsiteX786" fmla="*/ 2307848 w 12019618"/>
              <a:gd name="connsiteY786" fmla="*/ 5211845 h 12897395"/>
              <a:gd name="connsiteX787" fmla="*/ 2270571 w 12019618"/>
              <a:gd name="connsiteY787" fmla="*/ 5120247 h 12897395"/>
              <a:gd name="connsiteX788" fmla="*/ 2361318 w 12019618"/>
              <a:gd name="connsiteY788" fmla="*/ 5098716 h 12897395"/>
              <a:gd name="connsiteX789" fmla="*/ 2343994 w 12019618"/>
              <a:gd name="connsiteY789" fmla="*/ 5025702 h 12897395"/>
              <a:gd name="connsiteX790" fmla="*/ 2405310 w 12019618"/>
              <a:gd name="connsiteY790" fmla="*/ 5011154 h 12897395"/>
              <a:gd name="connsiteX791" fmla="*/ 2405119 w 12019618"/>
              <a:gd name="connsiteY791" fmla="*/ 4944835 h 12897395"/>
              <a:gd name="connsiteX792" fmla="*/ 2346788 w 12019618"/>
              <a:gd name="connsiteY792" fmla="*/ 4901673 h 12897395"/>
              <a:gd name="connsiteX793" fmla="*/ 2340765 w 12019618"/>
              <a:gd name="connsiteY793" fmla="*/ 4879708 h 12897395"/>
              <a:gd name="connsiteX794" fmla="*/ 2344026 w 12019618"/>
              <a:gd name="connsiteY794" fmla="*/ 4879796 h 12897395"/>
              <a:gd name="connsiteX795" fmla="*/ 2382367 w 12019618"/>
              <a:gd name="connsiteY795" fmla="*/ 4783429 h 12897395"/>
              <a:gd name="connsiteX796" fmla="*/ 2399309 w 12019618"/>
              <a:gd name="connsiteY796" fmla="*/ 4723807 h 12897395"/>
              <a:gd name="connsiteX797" fmla="*/ 2376748 w 12019618"/>
              <a:gd name="connsiteY797" fmla="*/ 4628718 h 12897395"/>
              <a:gd name="connsiteX798" fmla="*/ 2502893 w 12019618"/>
              <a:gd name="connsiteY798" fmla="*/ 4275940 h 12897395"/>
              <a:gd name="connsiteX799" fmla="*/ 2463792 w 12019618"/>
              <a:gd name="connsiteY799" fmla="*/ 4242171 h 12897395"/>
              <a:gd name="connsiteX800" fmla="*/ 2507940 w 12019618"/>
              <a:gd name="connsiteY800" fmla="*/ 4231696 h 12897395"/>
              <a:gd name="connsiteX801" fmla="*/ 2460781 w 12019618"/>
              <a:gd name="connsiteY801" fmla="*/ 4163966 h 12897395"/>
              <a:gd name="connsiteX802" fmla="*/ 2428551 w 12019618"/>
              <a:gd name="connsiteY802" fmla="*/ 4028126 h 12897395"/>
              <a:gd name="connsiteX803" fmla="*/ 2386036 w 12019618"/>
              <a:gd name="connsiteY803" fmla="*/ 3914454 h 12897395"/>
              <a:gd name="connsiteX804" fmla="*/ 2545563 w 12019618"/>
              <a:gd name="connsiteY804" fmla="*/ 3844319 h 12897395"/>
              <a:gd name="connsiteX805" fmla="*/ 2547599 w 12019618"/>
              <a:gd name="connsiteY805" fmla="*/ 3721871 h 12897395"/>
              <a:gd name="connsiteX806" fmla="*/ 2636120 w 12019618"/>
              <a:gd name="connsiteY806" fmla="*/ 3756470 h 12897395"/>
              <a:gd name="connsiteX807" fmla="*/ 2580926 w 12019618"/>
              <a:gd name="connsiteY807" fmla="*/ 3523842 h 12897395"/>
              <a:gd name="connsiteX808" fmla="*/ 2619680 w 12019618"/>
              <a:gd name="connsiteY808" fmla="*/ 3414205 h 12897395"/>
              <a:gd name="connsiteX809" fmla="*/ 2449353 w 12019618"/>
              <a:gd name="connsiteY809" fmla="*/ 3165847 h 12897395"/>
              <a:gd name="connsiteX810" fmla="*/ 2625073 w 12019618"/>
              <a:gd name="connsiteY810" fmla="*/ 2890987 h 12897395"/>
              <a:gd name="connsiteX811" fmla="*/ 2661220 w 12019618"/>
              <a:gd name="connsiteY811" fmla="*/ 2704844 h 12897395"/>
              <a:gd name="connsiteX812" fmla="*/ 2612202 w 12019618"/>
              <a:gd name="connsiteY812" fmla="*/ 2705712 h 12897395"/>
              <a:gd name="connsiteX813" fmla="*/ 2625978 w 12019618"/>
              <a:gd name="connsiteY813" fmla="*/ 2490799 h 12897395"/>
              <a:gd name="connsiteX814" fmla="*/ 2571378 w 12019618"/>
              <a:gd name="connsiteY814" fmla="*/ 2326187 h 12897395"/>
              <a:gd name="connsiteX815" fmla="*/ 2668437 w 12019618"/>
              <a:gd name="connsiteY815" fmla="*/ 2123797 h 12897395"/>
              <a:gd name="connsiteX816" fmla="*/ 2599678 w 12019618"/>
              <a:gd name="connsiteY816" fmla="*/ 2041464 h 12897395"/>
              <a:gd name="connsiteX817" fmla="*/ 2738468 w 12019618"/>
              <a:gd name="connsiteY817" fmla="*/ 1818411 h 12897395"/>
              <a:gd name="connsiteX818" fmla="*/ 3370569 w 12019618"/>
              <a:gd name="connsiteY818" fmla="*/ 1501630 h 12897395"/>
              <a:gd name="connsiteX819" fmla="*/ 4030659 w 12019618"/>
              <a:gd name="connsiteY819" fmla="*/ 1368330 h 12897395"/>
              <a:gd name="connsiteX820" fmla="*/ 4113943 w 12019618"/>
              <a:gd name="connsiteY820" fmla="*/ 1380855 h 12897395"/>
              <a:gd name="connsiteX821" fmla="*/ 4663890 w 12019618"/>
              <a:gd name="connsiteY821" fmla="*/ 1329290 h 12897395"/>
              <a:gd name="connsiteX822" fmla="*/ 5407420 w 12019618"/>
              <a:gd name="connsiteY822" fmla="*/ 1285602 h 12897395"/>
              <a:gd name="connsiteX823" fmla="*/ 7613848 w 12019618"/>
              <a:gd name="connsiteY823" fmla="*/ 1172827 h 12897395"/>
              <a:gd name="connsiteX824" fmla="*/ 8578412 w 12019618"/>
              <a:gd name="connsiteY824" fmla="*/ 1110774 h 12897395"/>
              <a:gd name="connsiteX825" fmla="*/ 10583380 w 12019618"/>
              <a:gd name="connsiteY825" fmla="*/ 902311 h 12897395"/>
              <a:gd name="connsiteX826" fmla="*/ 10779434 w 12019618"/>
              <a:gd name="connsiteY826" fmla="*/ 778669 h 12897395"/>
              <a:gd name="connsiteX827" fmla="*/ 10822486 w 12019618"/>
              <a:gd name="connsiteY827" fmla="*/ 479684 h 12897395"/>
              <a:gd name="connsiteX828" fmla="*/ 10846872 w 12019618"/>
              <a:gd name="connsiteY828" fmla="*/ 516945 h 12897395"/>
              <a:gd name="connsiteX829" fmla="*/ 10900150 w 12019618"/>
              <a:gd name="connsiteY829" fmla="*/ 337499 h 12897395"/>
              <a:gd name="connsiteX830" fmla="*/ 10890482 w 12019618"/>
              <a:gd name="connsiteY830" fmla="*/ 296746 h 12897395"/>
              <a:gd name="connsiteX831" fmla="*/ 11030056 w 12019618"/>
              <a:gd name="connsiteY831" fmla="*/ 208028 h 12897395"/>
              <a:gd name="connsiteX832" fmla="*/ 11030246 w 12019618"/>
              <a:gd name="connsiteY832" fmla="*/ 274346 h 12897395"/>
              <a:gd name="connsiteX833" fmla="*/ 11093788 w 12019618"/>
              <a:gd name="connsiteY833" fmla="*/ 203668 h 12897395"/>
              <a:gd name="connsiteX834" fmla="*/ 11096206 w 12019618"/>
              <a:gd name="connsiteY834" fmla="*/ 213856 h 12897395"/>
              <a:gd name="connsiteX835" fmla="*/ 11101734 w 12019618"/>
              <a:gd name="connsiteY835" fmla="*/ 198618 h 12897395"/>
              <a:gd name="connsiteX836" fmla="*/ 11107296 w 12019618"/>
              <a:gd name="connsiteY836" fmla="*/ 195082 h 12897395"/>
              <a:gd name="connsiteX837" fmla="*/ 11120804 w 12019618"/>
              <a:gd name="connsiteY837" fmla="*/ 186497 h 12897395"/>
              <a:gd name="connsiteX838" fmla="*/ 11191406 w 12019618"/>
              <a:gd name="connsiteY838" fmla="*/ 80064 h 12897395"/>
              <a:gd name="connsiteX839" fmla="*/ 11193824 w 12019618"/>
              <a:gd name="connsiteY839" fmla="*/ 90253 h 12897395"/>
              <a:gd name="connsiteX840" fmla="*/ 11291668 w 12019618"/>
              <a:gd name="connsiteY840" fmla="*/ 22197 h 12897395"/>
              <a:gd name="connsiteX841" fmla="*/ 11302298 w 12019618"/>
              <a:gd name="connsiteY841" fmla="*/ 143434 h 12897395"/>
              <a:gd name="connsiteX842" fmla="*/ 11444800 w 12019618"/>
              <a:gd name="connsiteY842" fmla="*/ 1653 h 1289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Lst>
            <a:rect l="l" t="t" r="r" b="b"/>
            <a:pathLst>
              <a:path w="12019618" h="12897395">
                <a:moveTo>
                  <a:pt x="3661677" y="12520167"/>
                </a:moveTo>
                <a:cubicBezTo>
                  <a:pt x="3667498" y="12520131"/>
                  <a:pt x="3671781" y="12521805"/>
                  <a:pt x="3672990" y="12526899"/>
                </a:cubicBezTo>
                <a:cubicBezTo>
                  <a:pt x="3658274" y="12530391"/>
                  <a:pt x="3643558" y="12533882"/>
                  <a:pt x="3641141" y="12523694"/>
                </a:cubicBezTo>
                <a:cubicBezTo>
                  <a:pt x="3648499" y="12521949"/>
                  <a:pt x="3655856" y="12520203"/>
                  <a:pt x="3661677" y="12520167"/>
                </a:cubicBezTo>
                <a:close/>
                <a:moveTo>
                  <a:pt x="3629828" y="12516962"/>
                </a:moveTo>
                <a:cubicBezTo>
                  <a:pt x="3635649" y="12516926"/>
                  <a:pt x="3639932" y="12518600"/>
                  <a:pt x="3641141" y="12523694"/>
                </a:cubicBezTo>
                <a:cubicBezTo>
                  <a:pt x="3626425" y="12527186"/>
                  <a:pt x="3611709" y="12530677"/>
                  <a:pt x="3609292" y="12520489"/>
                </a:cubicBezTo>
                <a:cubicBezTo>
                  <a:pt x="3616650" y="12518743"/>
                  <a:pt x="3624008" y="12516997"/>
                  <a:pt x="3629828" y="12516962"/>
                </a:cubicBezTo>
                <a:close/>
                <a:moveTo>
                  <a:pt x="3603426" y="12512225"/>
                </a:moveTo>
                <a:lnTo>
                  <a:pt x="3605461" y="12515092"/>
                </a:lnTo>
                <a:cubicBezTo>
                  <a:pt x="3607590" y="12518090"/>
                  <a:pt x="3609292" y="12520489"/>
                  <a:pt x="3609292" y="12520489"/>
                </a:cubicBezTo>
                <a:close/>
                <a:moveTo>
                  <a:pt x="3597800" y="12504299"/>
                </a:moveTo>
                <a:lnTo>
                  <a:pt x="3603426" y="12512225"/>
                </a:lnTo>
                <a:lnTo>
                  <a:pt x="3599077" y="12506098"/>
                </a:lnTo>
                <a:cubicBezTo>
                  <a:pt x="3597374" y="12503699"/>
                  <a:pt x="3596523" y="12502500"/>
                  <a:pt x="3597800" y="12504299"/>
                </a:cubicBezTo>
                <a:close/>
                <a:moveTo>
                  <a:pt x="6322874" y="12228839"/>
                </a:moveTo>
                <a:cubicBezTo>
                  <a:pt x="6310670" y="12227391"/>
                  <a:pt x="6288888" y="12229084"/>
                  <a:pt x="6254552" y="12237231"/>
                </a:cubicBezTo>
                <a:cubicBezTo>
                  <a:pt x="6237418" y="12230535"/>
                  <a:pt x="6205166" y="12225632"/>
                  <a:pt x="6173282" y="12233197"/>
                </a:cubicBezTo>
                <a:cubicBezTo>
                  <a:pt x="6193236" y="12251779"/>
                  <a:pt x="6212822" y="12257894"/>
                  <a:pt x="6254552" y="12237231"/>
                </a:cubicBezTo>
                <a:cubicBezTo>
                  <a:pt x="6309904" y="12265798"/>
                  <a:pt x="6359486" y="12233184"/>
                  <a:pt x="6322874" y="12228839"/>
                </a:cubicBezTo>
                <a:close/>
                <a:moveTo>
                  <a:pt x="6097604" y="12225089"/>
                </a:moveTo>
                <a:cubicBezTo>
                  <a:pt x="6099334" y="12223166"/>
                  <a:pt x="6092416" y="12230860"/>
                  <a:pt x="6092416" y="12230860"/>
                </a:cubicBezTo>
                <a:cubicBezTo>
                  <a:pt x="6095490" y="12227440"/>
                  <a:pt x="6097028" y="12225730"/>
                  <a:pt x="6097604" y="12225089"/>
                </a:cubicBezTo>
                <a:close/>
                <a:moveTo>
                  <a:pt x="6069494" y="12220241"/>
                </a:moveTo>
                <a:cubicBezTo>
                  <a:pt x="6072122" y="12219029"/>
                  <a:pt x="6070370" y="12219837"/>
                  <a:pt x="6066868" y="12221452"/>
                </a:cubicBezTo>
                <a:lnTo>
                  <a:pt x="6063362" y="12223069"/>
                </a:lnTo>
                <a:lnTo>
                  <a:pt x="6061942" y="12223725"/>
                </a:lnTo>
                <a:cubicBezTo>
                  <a:pt x="6058112" y="12225492"/>
                  <a:pt x="6052858" y="12227916"/>
                  <a:pt x="6045852" y="12231147"/>
                </a:cubicBezTo>
                <a:cubicBezTo>
                  <a:pt x="6045852" y="12231147"/>
                  <a:pt x="6049354" y="12229531"/>
                  <a:pt x="6053732" y="12227512"/>
                </a:cubicBezTo>
                <a:lnTo>
                  <a:pt x="6063362" y="12223069"/>
                </a:lnTo>
                <a:close/>
                <a:moveTo>
                  <a:pt x="5930472" y="12212432"/>
                </a:moveTo>
                <a:cubicBezTo>
                  <a:pt x="5926190" y="12213045"/>
                  <a:pt x="5920510" y="12214701"/>
                  <a:pt x="5913148" y="12217793"/>
                </a:cubicBezTo>
                <a:cubicBezTo>
                  <a:pt x="5913148" y="12217793"/>
                  <a:pt x="5896014" y="12211096"/>
                  <a:pt x="5881300" y="12214588"/>
                </a:cubicBezTo>
                <a:cubicBezTo>
                  <a:pt x="5883716" y="12224776"/>
                  <a:pt x="5886134" y="12234964"/>
                  <a:pt x="5913148" y="12217793"/>
                </a:cubicBezTo>
                <a:cubicBezTo>
                  <a:pt x="5921962" y="12254937"/>
                  <a:pt x="5960446" y="12208140"/>
                  <a:pt x="5930472" y="12212432"/>
                </a:cubicBezTo>
                <a:close/>
                <a:moveTo>
                  <a:pt x="5775860" y="12200987"/>
                </a:moveTo>
                <a:cubicBezTo>
                  <a:pt x="5778622" y="12199827"/>
                  <a:pt x="5776780" y="12200600"/>
                  <a:pt x="5773100" y="12202146"/>
                </a:cubicBezTo>
                <a:lnTo>
                  <a:pt x="5768976" y="12203878"/>
                </a:lnTo>
                <a:lnTo>
                  <a:pt x="5767922" y="12204320"/>
                </a:lnTo>
                <a:cubicBezTo>
                  <a:pt x="5763896" y="12206011"/>
                  <a:pt x="5758374" y="12208330"/>
                  <a:pt x="5751012" y="12211422"/>
                </a:cubicBezTo>
                <a:cubicBezTo>
                  <a:pt x="5751012" y="12211422"/>
                  <a:pt x="5754694" y="12209876"/>
                  <a:pt x="5759294" y="12207944"/>
                </a:cubicBezTo>
                <a:lnTo>
                  <a:pt x="5768976" y="12203878"/>
                </a:lnTo>
                <a:close/>
                <a:moveTo>
                  <a:pt x="4693728" y="12196602"/>
                </a:moveTo>
                <a:cubicBezTo>
                  <a:pt x="4687856" y="12196426"/>
                  <a:pt x="4680498" y="12198172"/>
                  <a:pt x="4673140" y="12199917"/>
                </a:cubicBezTo>
                <a:cubicBezTo>
                  <a:pt x="4675960" y="12211803"/>
                  <a:pt x="4690676" y="12208312"/>
                  <a:pt x="4705392" y="12204820"/>
                </a:cubicBezTo>
                <a:cubicBezTo>
                  <a:pt x="4715062" y="12245572"/>
                  <a:pt x="4778604" y="12174894"/>
                  <a:pt x="4705392" y="12204820"/>
                </a:cubicBezTo>
                <a:cubicBezTo>
                  <a:pt x="4703982" y="12198877"/>
                  <a:pt x="4699598" y="12196779"/>
                  <a:pt x="4693728" y="12196602"/>
                </a:cubicBezTo>
                <a:close/>
                <a:moveTo>
                  <a:pt x="5370766" y="12172950"/>
                </a:moveTo>
                <a:cubicBezTo>
                  <a:pt x="5360654" y="12174005"/>
                  <a:pt x="5349608" y="12179316"/>
                  <a:pt x="5343458" y="12186155"/>
                </a:cubicBezTo>
                <a:cubicBezTo>
                  <a:pt x="5345876" y="12196344"/>
                  <a:pt x="5375308" y="12189360"/>
                  <a:pt x="5392476" y="12185287"/>
                </a:cubicBezTo>
                <a:cubicBezTo>
                  <a:pt x="5394894" y="12195475"/>
                  <a:pt x="5409608" y="12191984"/>
                  <a:pt x="5424324" y="12188492"/>
                </a:cubicBezTo>
                <a:cubicBezTo>
                  <a:pt x="5441860" y="12196886"/>
                  <a:pt x="5441860" y="12196886"/>
                  <a:pt x="5473746" y="12189321"/>
                </a:cubicBezTo>
                <a:cubicBezTo>
                  <a:pt x="5476162" y="12199509"/>
                  <a:pt x="5490878" y="12196018"/>
                  <a:pt x="5505594" y="12192526"/>
                </a:cubicBezTo>
                <a:cubicBezTo>
                  <a:pt x="5512846" y="12223091"/>
                  <a:pt x="5579208" y="12164299"/>
                  <a:pt x="5505594" y="12192526"/>
                </a:cubicBezTo>
                <a:cubicBezTo>
                  <a:pt x="5503176" y="12182338"/>
                  <a:pt x="5488460" y="12185830"/>
                  <a:pt x="5473746" y="12189321"/>
                </a:cubicBezTo>
                <a:cubicBezTo>
                  <a:pt x="5453756" y="12181509"/>
                  <a:pt x="5453756" y="12181509"/>
                  <a:pt x="5424324" y="12188492"/>
                </a:cubicBezTo>
                <a:cubicBezTo>
                  <a:pt x="5421908" y="12178304"/>
                  <a:pt x="5407192" y="12181795"/>
                  <a:pt x="5392476" y="12185287"/>
                </a:cubicBezTo>
                <a:cubicBezTo>
                  <a:pt x="5390060" y="12175099"/>
                  <a:pt x="5380880" y="12171896"/>
                  <a:pt x="5370766" y="12172950"/>
                </a:cubicBezTo>
                <a:close/>
                <a:moveTo>
                  <a:pt x="4942536" y="12137316"/>
                </a:moveTo>
                <a:cubicBezTo>
                  <a:pt x="4919516" y="12137537"/>
                  <a:pt x="4894518" y="12139321"/>
                  <a:pt x="4866934" y="12143175"/>
                </a:cubicBezTo>
                <a:cubicBezTo>
                  <a:pt x="4950620" y="12157398"/>
                  <a:pt x="5019188" y="12173414"/>
                  <a:pt x="5112756" y="12163768"/>
                </a:cubicBezTo>
                <a:cubicBezTo>
                  <a:pt x="5115172" y="12173957"/>
                  <a:pt x="5129888" y="12170465"/>
                  <a:pt x="5147058" y="12166392"/>
                </a:cubicBezTo>
                <a:cubicBezTo>
                  <a:pt x="5164190" y="12173088"/>
                  <a:pt x="5164190" y="12173088"/>
                  <a:pt x="5193622" y="12166105"/>
                </a:cubicBezTo>
                <a:cubicBezTo>
                  <a:pt x="5196040" y="12176293"/>
                  <a:pt x="5210754" y="12172801"/>
                  <a:pt x="5227924" y="12168728"/>
                </a:cubicBezTo>
                <a:cubicBezTo>
                  <a:pt x="5230340" y="12178916"/>
                  <a:pt x="5245056" y="12175424"/>
                  <a:pt x="5259772" y="12171933"/>
                </a:cubicBezTo>
                <a:cubicBezTo>
                  <a:pt x="5269844" y="12214383"/>
                  <a:pt x="5333386" y="12143705"/>
                  <a:pt x="5259772" y="12171933"/>
                </a:cubicBezTo>
                <a:cubicBezTo>
                  <a:pt x="5257354" y="12161745"/>
                  <a:pt x="5242640" y="12165236"/>
                  <a:pt x="5227924" y="12168728"/>
                </a:cubicBezTo>
                <a:cubicBezTo>
                  <a:pt x="5225506" y="12158540"/>
                  <a:pt x="5208338" y="12162613"/>
                  <a:pt x="5193622" y="12166105"/>
                </a:cubicBezTo>
                <a:cubicBezTo>
                  <a:pt x="5176490" y="12159408"/>
                  <a:pt x="5176490" y="12159408"/>
                  <a:pt x="5147058" y="12166392"/>
                </a:cubicBezTo>
                <a:cubicBezTo>
                  <a:pt x="5144640" y="12156203"/>
                  <a:pt x="5127472" y="12160277"/>
                  <a:pt x="5112756" y="12163768"/>
                </a:cubicBezTo>
                <a:cubicBezTo>
                  <a:pt x="5062868" y="12150046"/>
                  <a:pt x="5011598" y="12136651"/>
                  <a:pt x="4942536" y="12137316"/>
                </a:cubicBezTo>
                <a:close/>
                <a:moveTo>
                  <a:pt x="4788414" y="12126157"/>
                </a:moveTo>
                <a:cubicBezTo>
                  <a:pt x="4782240" y="12124707"/>
                  <a:pt x="4774882" y="12126453"/>
                  <a:pt x="4768934" y="12134142"/>
                </a:cubicBezTo>
                <a:cubicBezTo>
                  <a:pt x="4768934" y="12134142"/>
                  <a:pt x="4786068" y="12140839"/>
                  <a:pt x="4800784" y="12137347"/>
                </a:cubicBezTo>
                <a:cubicBezTo>
                  <a:pt x="4808036" y="12167911"/>
                  <a:pt x="4874398" y="12109119"/>
                  <a:pt x="4800784" y="12137347"/>
                </a:cubicBezTo>
                <a:cubicBezTo>
                  <a:pt x="4799576" y="12132253"/>
                  <a:pt x="4794586" y="12127607"/>
                  <a:pt x="4788414" y="12126157"/>
                </a:cubicBezTo>
                <a:close/>
                <a:moveTo>
                  <a:pt x="4451214" y="12091681"/>
                </a:moveTo>
                <a:cubicBezTo>
                  <a:pt x="4431050" y="12092682"/>
                  <a:pt x="4418307" y="12124964"/>
                  <a:pt x="4471678" y="12104229"/>
                </a:cubicBezTo>
                <a:cubicBezTo>
                  <a:pt x="4471678" y="12104229"/>
                  <a:pt x="4491264" y="12110343"/>
                  <a:pt x="4505980" y="12106852"/>
                </a:cubicBezTo>
                <a:cubicBezTo>
                  <a:pt x="4508398" y="12117040"/>
                  <a:pt x="4523114" y="12113549"/>
                  <a:pt x="4537830" y="12110057"/>
                </a:cubicBezTo>
                <a:cubicBezTo>
                  <a:pt x="4540246" y="12120245"/>
                  <a:pt x="4554962" y="12116754"/>
                  <a:pt x="4572130" y="12112680"/>
                </a:cubicBezTo>
                <a:cubicBezTo>
                  <a:pt x="4594502" y="12141451"/>
                  <a:pt x="4645744" y="12084452"/>
                  <a:pt x="4572130" y="12112680"/>
                </a:cubicBezTo>
                <a:cubicBezTo>
                  <a:pt x="4569714" y="12102492"/>
                  <a:pt x="4552544" y="12106565"/>
                  <a:pt x="4537830" y="12110057"/>
                </a:cubicBezTo>
                <a:cubicBezTo>
                  <a:pt x="4535412" y="12099869"/>
                  <a:pt x="4520696" y="12103360"/>
                  <a:pt x="4505980" y="12106852"/>
                </a:cubicBezTo>
                <a:cubicBezTo>
                  <a:pt x="4503562" y="12096664"/>
                  <a:pt x="4486430" y="12089967"/>
                  <a:pt x="4471678" y="12104229"/>
                </a:cubicBezTo>
                <a:cubicBezTo>
                  <a:pt x="4465482" y="12094489"/>
                  <a:pt x="4457936" y="12091347"/>
                  <a:pt x="4451214" y="12091681"/>
                </a:cubicBezTo>
                <a:close/>
                <a:moveTo>
                  <a:pt x="3956617" y="12048280"/>
                </a:moveTo>
                <a:cubicBezTo>
                  <a:pt x="3948416" y="12044425"/>
                  <a:pt x="3939418" y="12055640"/>
                  <a:pt x="3963305" y="12058043"/>
                </a:cubicBezTo>
                <a:cubicBezTo>
                  <a:pt x="3965722" y="12068232"/>
                  <a:pt x="3980438" y="12064740"/>
                  <a:pt x="3997607" y="12060667"/>
                </a:cubicBezTo>
                <a:cubicBezTo>
                  <a:pt x="4081293" y="12074889"/>
                  <a:pt x="4147408" y="12091487"/>
                  <a:pt x="4243025" y="12079562"/>
                </a:cubicBezTo>
                <a:cubicBezTo>
                  <a:pt x="4245846" y="12091448"/>
                  <a:pt x="4272457" y="12072579"/>
                  <a:pt x="4243025" y="12079562"/>
                </a:cubicBezTo>
                <a:cubicBezTo>
                  <a:pt x="4174458" y="12063546"/>
                  <a:pt x="4105487" y="12045832"/>
                  <a:pt x="3997607" y="12060667"/>
                </a:cubicBezTo>
                <a:cubicBezTo>
                  <a:pt x="3995190" y="12050478"/>
                  <a:pt x="3978021" y="12054552"/>
                  <a:pt x="3963305" y="12058043"/>
                </a:cubicBezTo>
                <a:cubicBezTo>
                  <a:pt x="3961996" y="12052525"/>
                  <a:pt x="3959351" y="12049565"/>
                  <a:pt x="3956617" y="12048280"/>
                </a:cubicBezTo>
                <a:close/>
                <a:moveTo>
                  <a:pt x="3913920" y="12046444"/>
                </a:moveTo>
                <a:cubicBezTo>
                  <a:pt x="3896752" y="12050517"/>
                  <a:pt x="3913920" y="12046444"/>
                  <a:pt x="3913920" y="12046444"/>
                </a:cubicBezTo>
                <a:close/>
                <a:moveTo>
                  <a:pt x="2733869" y="11961880"/>
                </a:moveTo>
                <a:cubicBezTo>
                  <a:pt x="2736010" y="11962717"/>
                  <a:pt x="2736615" y="11965264"/>
                  <a:pt x="2737823" y="11970358"/>
                </a:cubicBezTo>
                <a:cubicBezTo>
                  <a:pt x="2723107" y="11973850"/>
                  <a:pt x="2720690" y="11963662"/>
                  <a:pt x="2720690" y="11963662"/>
                </a:cubicBezTo>
                <a:cubicBezTo>
                  <a:pt x="2728048" y="11961916"/>
                  <a:pt x="2731727" y="11961043"/>
                  <a:pt x="2733869" y="11961880"/>
                </a:cubicBezTo>
                <a:close/>
                <a:moveTo>
                  <a:pt x="2708320" y="11952472"/>
                </a:moveTo>
                <a:cubicBezTo>
                  <a:pt x="2714493" y="11953922"/>
                  <a:pt x="2719482" y="11958568"/>
                  <a:pt x="2720690" y="11963662"/>
                </a:cubicBezTo>
                <a:cubicBezTo>
                  <a:pt x="2705974" y="11967153"/>
                  <a:pt x="2691259" y="11970645"/>
                  <a:pt x="2688841" y="11960457"/>
                </a:cubicBezTo>
                <a:cubicBezTo>
                  <a:pt x="2694789" y="11952768"/>
                  <a:pt x="2702147" y="11951022"/>
                  <a:pt x="2708320" y="11952472"/>
                </a:cubicBezTo>
                <a:close/>
                <a:moveTo>
                  <a:pt x="2677803" y="11946177"/>
                </a:moveTo>
                <a:cubicBezTo>
                  <a:pt x="2684838" y="11943583"/>
                  <a:pt x="2686726" y="11951542"/>
                  <a:pt x="2688841" y="11960457"/>
                </a:cubicBezTo>
                <a:cubicBezTo>
                  <a:pt x="2671673" y="11964530"/>
                  <a:pt x="2668853" y="11952644"/>
                  <a:pt x="2668853" y="11952644"/>
                </a:cubicBezTo>
                <a:cubicBezTo>
                  <a:pt x="2672541" y="11949079"/>
                  <a:pt x="2675458" y="11947042"/>
                  <a:pt x="2677803" y="11946177"/>
                </a:cubicBezTo>
                <a:close/>
                <a:moveTo>
                  <a:pt x="2649302" y="11935759"/>
                </a:moveTo>
                <a:cubicBezTo>
                  <a:pt x="2664018" y="11932268"/>
                  <a:pt x="2666435" y="11942456"/>
                  <a:pt x="2668853" y="11952644"/>
                </a:cubicBezTo>
                <a:cubicBezTo>
                  <a:pt x="2654137" y="11956136"/>
                  <a:pt x="2651720" y="11945948"/>
                  <a:pt x="2649302" y="11935759"/>
                </a:cubicBezTo>
                <a:close/>
                <a:moveTo>
                  <a:pt x="2670924" y="11819426"/>
                </a:moveTo>
                <a:cubicBezTo>
                  <a:pt x="2733936" y="11832500"/>
                  <a:pt x="2791200" y="11846939"/>
                  <a:pt x="2755726" y="11842657"/>
                </a:cubicBezTo>
                <a:lnTo>
                  <a:pt x="2737721" y="11839951"/>
                </a:lnTo>
                <a:close/>
                <a:moveTo>
                  <a:pt x="2572925" y="11810393"/>
                </a:moveTo>
                <a:cubicBezTo>
                  <a:pt x="2604773" y="11813598"/>
                  <a:pt x="2636622" y="11816803"/>
                  <a:pt x="2670924" y="11819426"/>
                </a:cubicBezTo>
                <a:cubicBezTo>
                  <a:pt x="2650708" y="11818842"/>
                  <a:pt x="2629244" y="11817096"/>
                  <a:pt x="2608458" y="11814966"/>
                </a:cubicBezTo>
                <a:lnTo>
                  <a:pt x="2579134" y="11811566"/>
                </a:lnTo>
                <a:close/>
                <a:moveTo>
                  <a:pt x="1112372" y="10666448"/>
                </a:moveTo>
                <a:lnTo>
                  <a:pt x="1105824" y="10668002"/>
                </a:lnTo>
                <a:lnTo>
                  <a:pt x="1101335" y="10669067"/>
                </a:lnTo>
                <a:cubicBezTo>
                  <a:pt x="1099496" y="10669503"/>
                  <a:pt x="1098576" y="10669721"/>
                  <a:pt x="1099956" y="10669394"/>
                </a:cubicBezTo>
                <a:lnTo>
                  <a:pt x="1105824" y="10668002"/>
                </a:lnTo>
                <a:lnTo>
                  <a:pt x="1108233" y="10667430"/>
                </a:lnTo>
                <a:cubicBezTo>
                  <a:pt x="1110533" y="10666884"/>
                  <a:pt x="1112372" y="10666448"/>
                  <a:pt x="1112372" y="10666448"/>
                </a:cubicBezTo>
                <a:close/>
                <a:moveTo>
                  <a:pt x="435114" y="10181441"/>
                </a:moveTo>
                <a:lnTo>
                  <a:pt x="433697" y="10181682"/>
                </a:lnTo>
                <a:lnTo>
                  <a:pt x="433490" y="10181546"/>
                </a:lnTo>
                <a:cubicBezTo>
                  <a:pt x="432557" y="10180731"/>
                  <a:pt x="432973" y="10180604"/>
                  <a:pt x="435114" y="10181441"/>
                </a:cubicBezTo>
                <a:close/>
                <a:moveTo>
                  <a:pt x="588685" y="10028364"/>
                </a:moveTo>
                <a:cubicBezTo>
                  <a:pt x="577435" y="10025821"/>
                  <a:pt x="566535" y="10025604"/>
                  <a:pt x="559781" y="10029897"/>
                </a:cubicBezTo>
                <a:cubicBezTo>
                  <a:pt x="547483" y="10043577"/>
                  <a:pt x="596868" y="10055176"/>
                  <a:pt x="596868" y="10055176"/>
                </a:cubicBezTo>
                <a:cubicBezTo>
                  <a:pt x="659330" y="10064569"/>
                  <a:pt x="622434" y="10035994"/>
                  <a:pt x="588685" y="10028364"/>
                </a:cubicBezTo>
                <a:close/>
                <a:moveTo>
                  <a:pt x="37788" y="9653333"/>
                </a:moveTo>
                <a:cubicBezTo>
                  <a:pt x="42623" y="9673709"/>
                  <a:pt x="37788" y="9653333"/>
                  <a:pt x="37788" y="9653333"/>
                </a:cubicBezTo>
                <a:close/>
                <a:moveTo>
                  <a:pt x="37733" y="9634283"/>
                </a:moveTo>
                <a:lnTo>
                  <a:pt x="37733" y="9634292"/>
                </a:lnTo>
                <a:cubicBezTo>
                  <a:pt x="37746" y="9638826"/>
                  <a:pt x="37764" y="9645043"/>
                  <a:pt x="37788" y="9653333"/>
                </a:cubicBezTo>
                <a:cubicBezTo>
                  <a:pt x="37788" y="9653333"/>
                  <a:pt x="37776" y="9649188"/>
                  <a:pt x="37761" y="9644007"/>
                </a:cubicBezTo>
                <a:close/>
                <a:moveTo>
                  <a:pt x="37708" y="9625355"/>
                </a:moveTo>
                <a:cubicBezTo>
                  <a:pt x="37699" y="9622246"/>
                  <a:pt x="37705" y="9624318"/>
                  <a:pt x="37717" y="9628463"/>
                </a:cubicBezTo>
                <a:lnTo>
                  <a:pt x="37733" y="9634283"/>
                </a:lnTo>
                <a:close/>
                <a:moveTo>
                  <a:pt x="25969" y="9564804"/>
                </a:moveTo>
                <a:lnTo>
                  <a:pt x="21797" y="9566932"/>
                </a:lnTo>
                <a:cubicBezTo>
                  <a:pt x="20962" y="9567358"/>
                  <a:pt x="21296" y="9567187"/>
                  <a:pt x="23300" y="9566165"/>
                </a:cubicBezTo>
                <a:close/>
                <a:moveTo>
                  <a:pt x="47123" y="9554016"/>
                </a:moveTo>
                <a:lnTo>
                  <a:pt x="34823" y="9560289"/>
                </a:lnTo>
                <a:lnTo>
                  <a:pt x="25969" y="9564804"/>
                </a:lnTo>
                <a:lnTo>
                  <a:pt x="27308" y="9564121"/>
                </a:lnTo>
                <a:close/>
                <a:moveTo>
                  <a:pt x="59374" y="9547769"/>
                </a:moveTo>
                <a:cubicBezTo>
                  <a:pt x="59374" y="9547769"/>
                  <a:pt x="54030" y="9550494"/>
                  <a:pt x="47349" y="9553901"/>
                </a:cubicBezTo>
                <a:lnTo>
                  <a:pt x="47123" y="9554016"/>
                </a:lnTo>
                <a:close/>
                <a:moveTo>
                  <a:pt x="54314" y="8849465"/>
                </a:moveTo>
                <a:cubicBezTo>
                  <a:pt x="39598" y="8852956"/>
                  <a:pt x="54314" y="8849465"/>
                  <a:pt x="54314" y="8849465"/>
                </a:cubicBezTo>
                <a:close/>
                <a:moveTo>
                  <a:pt x="625006" y="7688958"/>
                </a:moveTo>
                <a:lnTo>
                  <a:pt x="623346" y="7693276"/>
                </a:lnTo>
                <a:cubicBezTo>
                  <a:pt x="621093" y="7699136"/>
                  <a:pt x="619290" y="7703823"/>
                  <a:pt x="619290" y="7703823"/>
                </a:cubicBezTo>
                <a:close/>
                <a:moveTo>
                  <a:pt x="629408" y="7677510"/>
                </a:moveTo>
                <a:lnTo>
                  <a:pt x="627570" y="7682290"/>
                </a:lnTo>
                <a:lnTo>
                  <a:pt x="625006" y="7688958"/>
                </a:lnTo>
                <a:close/>
                <a:moveTo>
                  <a:pt x="631963" y="7670864"/>
                </a:moveTo>
                <a:cubicBezTo>
                  <a:pt x="631682" y="7671597"/>
                  <a:pt x="631006" y="7673355"/>
                  <a:pt x="630104" y="7675698"/>
                </a:cubicBezTo>
                <a:lnTo>
                  <a:pt x="629408" y="7677510"/>
                </a:lnTo>
                <a:lnTo>
                  <a:pt x="631456" y="7672183"/>
                </a:lnTo>
                <a:cubicBezTo>
                  <a:pt x="632132" y="7670425"/>
                  <a:pt x="632245" y="7670132"/>
                  <a:pt x="631963" y="7670864"/>
                </a:cubicBezTo>
                <a:close/>
                <a:moveTo>
                  <a:pt x="4367089" y="7538766"/>
                </a:moveTo>
                <a:cubicBezTo>
                  <a:pt x="4356976" y="7539820"/>
                  <a:pt x="4345326" y="7542584"/>
                  <a:pt x="4337968" y="7544330"/>
                </a:cubicBezTo>
                <a:cubicBezTo>
                  <a:pt x="4337968" y="7544330"/>
                  <a:pt x="4372270" y="7546953"/>
                  <a:pt x="4386985" y="7543462"/>
                </a:cubicBezTo>
                <a:cubicBezTo>
                  <a:pt x="4385777" y="7538367"/>
                  <a:pt x="4377201" y="7537712"/>
                  <a:pt x="4367089" y="7538766"/>
                </a:cubicBezTo>
                <a:close/>
                <a:moveTo>
                  <a:pt x="4423846" y="7536397"/>
                </a:moveTo>
                <a:cubicBezTo>
                  <a:pt x="4419481" y="7536424"/>
                  <a:pt x="4416417" y="7536478"/>
                  <a:pt x="4416417" y="7536478"/>
                </a:cubicBezTo>
                <a:cubicBezTo>
                  <a:pt x="4401701" y="7539970"/>
                  <a:pt x="4450718" y="7539102"/>
                  <a:pt x="4450718" y="7539102"/>
                </a:cubicBezTo>
                <a:cubicBezTo>
                  <a:pt x="4461756" y="7536483"/>
                  <a:pt x="4436942" y="7536317"/>
                  <a:pt x="4423846" y="7536397"/>
                </a:cubicBezTo>
                <a:close/>
                <a:moveTo>
                  <a:pt x="4494234" y="7534157"/>
                </a:moveTo>
                <a:cubicBezTo>
                  <a:pt x="4484434" y="7533792"/>
                  <a:pt x="4472792" y="7533864"/>
                  <a:pt x="4465434" y="7535610"/>
                </a:cubicBezTo>
                <a:cubicBezTo>
                  <a:pt x="4467852" y="7545798"/>
                  <a:pt x="4499700" y="7549003"/>
                  <a:pt x="4511998" y="7535323"/>
                </a:cubicBezTo>
                <a:cubicBezTo>
                  <a:pt x="4511998" y="7535323"/>
                  <a:pt x="4504036" y="7534522"/>
                  <a:pt x="4494234" y="7534157"/>
                </a:cubicBezTo>
                <a:close/>
                <a:moveTo>
                  <a:pt x="4890862" y="7513365"/>
                </a:moveTo>
                <a:cubicBezTo>
                  <a:pt x="4881312" y="7514061"/>
                  <a:pt x="4870274" y="7516680"/>
                  <a:pt x="4862916" y="7518426"/>
                </a:cubicBezTo>
                <a:cubicBezTo>
                  <a:pt x="4862916" y="7518426"/>
                  <a:pt x="4895168" y="7523329"/>
                  <a:pt x="4909884" y="7519837"/>
                </a:cubicBezTo>
                <a:cubicBezTo>
                  <a:pt x="4908474" y="7513894"/>
                  <a:pt x="4900412" y="7512668"/>
                  <a:pt x="4890862" y="7513365"/>
                </a:cubicBezTo>
                <a:close/>
                <a:moveTo>
                  <a:pt x="585528" y="7505569"/>
                </a:moveTo>
                <a:cubicBezTo>
                  <a:pt x="575420" y="7505277"/>
                  <a:pt x="563166" y="7505494"/>
                  <a:pt x="554581" y="7507531"/>
                </a:cubicBezTo>
                <a:cubicBezTo>
                  <a:pt x="556998" y="7517719"/>
                  <a:pt x="591300" y="7520342"/>
                  <a:pt x="603599" y="7506662"/>
                </a:cubicBezTo>
                <a:cubicBezTo>
                  <a:pt x="603599" y="7506662"/>
                  <a:pt x="595637" y="7505861"/>
                  <a:pt x="585528" y="7505569"/>
                </a:cubicBezTo>
                <a:close/>
                <a:moveTo>
                  <a:pt x="5211028" y="7500625"/>
                </a:moveTo>
                <a:cubicBezTo>
                  <a:pt x="5203016" y="7499611"/>
                  <a:pt x="5195658" y="7501357"/>
                  <a:pt x="5197068" y="7507300"/>
                </a:cubicBezTo>
                <a:cubicBezTo>
                  <a:pt x="5182352" y="7510792"/>
                  <a:pt x="5228916" y="7510505"/>
                  <a:pt x="5228916" y="7510505"/>
                </a:cubicBezTo>
                <a:cubicBezTo>
                  <a:pt x="5227708" y="7505411"/>
                  <a:pt x="5219042" y="7501638"/>
                  <a:pt x="5211028" y="7500625"/>
                </a:cubicBezTo>
                <a:close/>
                <a:moveTo>
                  <a:pt x="5160894" y="7499516"/>
                </a:moveTo>
                <a:cubicBezTo>
                  <a:pt x="5150126" y="7497811"/>
                  <a:pt x="5137872" y="7498028"/>
                  <a:pt x="5130514" y="7499774"/>
                </a:cubicBezTo>
                <a:cubicBezTo>
                  <a:pt x="5132932" y="7509962"/>
                  <a:pt x="5167636" y="7514283"/>
                  <a:pt x="5182352" y="7510792"/>
                </a:cubicBezTo>
                <a:cubicBezTo>
                  <a:pt x="5180942" y="7504849"/>
                  <a:pt x="5171662" y="7501221"/>
                  <a:pt x="5160894" y="7499516"/>
                </a:cubicBezTo>
                <a:close/>
                <a:moveTo>
                  <a:pt x="5278592" y="7496029"/>
                </a:moveTo>
                <a:cubicBezTo>
                  <a:pt x="5266950" y="7496100"/>
                  <a:pt x="5252236" y="7499592"/>
                  <a:pt x="5246086" y="7506431"/>
                </a:cubicBezTo>
                <a:cubicBezTo>
                  <a:pt x="5228916" y="7510505"/>
                  <a:pt x="5292650" y="7506145"/>
                  <a:pt x="5292650" y="7506145"/>
                </a:cubicBezTo>
                <a:cubicBezTo>
                  <a:pt x="5298800" y="7499305"/>
                  <a:pt x="5290232" y="7495957"/>
                  <a:pt x="5278592" y="7496029"/>
                </a:cubicBezTo>
                <a:close/>
                <a:moveTo>
                  <a:pt x="5465060" y="7493039"/>
                </a:moveTo>
                <a:cubicBezTo>
                  <a:pt x="5454546" y="7492395"/>
                  <a:pt x="5442190" y="7492188"/>
                  <a:pt x="5434832" y="7493933"/>
                </a:cubicBezTo>
                <a:cubicBezTo>
                  <a:pt x="5437652" y="7505819"/>
                  <a:pt x="5469500" y="7509024"/>
                  <a:pt x="5484252" y="7494763"/>
                </a:cubicBezTo>
                <a:cubicBezTo>
                  <a:pt x="5484252" y="7494763"/>
                  <a:pt x="5475576" y="7493682"/>
                  <a:pt x="5465060" y="7493039"/>
                </a:cubicBezTo>
                <a:close/>
                <a:moveTo>
                  <a:pt x="5351522" y="7489486"/>
                </a:moveTo>
                <a:cubicBezTo>
                  <a:pt x="5338042" y="7489994"/>
                  <a:pt x="5323326" y="7493485"/>
                  <a:pt x="5324534" y="7498580"/>
                </a:cubicBezTo>
                <a:cubicBezTo>
                  <a:pt x="5307366" y="7502653"/>
                  <a:pt x="5358800" y="7511973"/>
                  <a:pt x="5371098" y="7498293"/>
                </a:cubicBezTo>
                <a:cubicBezTo>
                  <a:pt x="5377248" y="7491453"/>
                  <a:pt x="5365004" y="7488978"/>
                  <a:pt x="5351522" y="7489486"/>
                </a:cubicBezTo>
                <a:close/>
                <a:moveTo>
                  <a:pt x="6217980" y="7450710"/>
                </a:moveTo>
                <a:cubicBezTo>
                  <a:pt x="6208178" y="7450346"/>
                  <a:pt x="6197142" y="7452964"/>
                  <a:pt x="6198350" y="7458058"/>
                </a:cubicBezTo>
                <a:cubicBezTo>
                  <a:pt x="6181182" y="7462132"/>
                  <a:pt x="6230198" y="7461263"/>
                  <a:pt x="6230198" y="7461263"/>
                </a:cubicBezTo>
                <a:cubicBezTo>
                  <a:pt x="6236348" y="7454424"/>
                  <a:pt x="6227782" y="7451075"/>
                  <a:pt x="6217980" y="7450710"/>
                </a:cubicBezTo>
                <a:close/>
                <a:moveTo>
                  <a:pt x="6102376" y="7448517"/>
                </a:moveTo>
                <a:cubicBezTo>
                  <a:pt x="6094460" y="7447396"/>
                  <a:pt x="6079110" y="7449581"/>
                  <a:pt x="6053348" y="7458384"/>
                </a:cubicBezTo>
                <a:cubicBezTo>
                  <a:pt x="6050930" y="7448196"/>
                  <a:pt x="6004330" y="7459252"/>
                  <a:pt x="5974898" y="7466235"/>
                </a:cubicBezTo>
                <a:cubicBezTo>
                  <a:pt x="5970064" y="7445860"/>
                  <a:pt x="5940598" y="7463612"/>
                  <a:pt x="5911166" y="7470595"/>
                </a:cubicBezTo>
                <a:cubicBezTo>
                  <a:pt x="5905928" y="7448521"/>
                  <a:pt x="5862148" y="7471464"/>
                  <a:pt x="5832716" y="7478447"/>
                </a:cubicBezTo>
                <a:cubicBezTo>
                  <a:pt x="5780880" y="7467430"/>
                  <a:pt x="5717146" y="7471790"/>
                  <a:pt x="5641150" y="7479060"/>
                </a:cubicBezTo>
                <a:cubicBezTo>
                  <a:pt x="5638732" y="7468871"/>
                  <a:pt x="5592132" y="7479928"/>
                  <a:pt x="5562700" y="7486911"/>
                </a:cubicBezTo>
                <a:cubicBezTo>
                  <a:pt x="5582252" y="7503796"/>
                  <a:pt x="5609266" y="7486625"/>
                  <a:pt x="5641150" y="7479060"/>
                </a:cubicBezTo>
                <a:cubicBezTo>
                  <a:pt x="5692550" y="7499149"/>
                  <a:pt x="5753864" y="7484601"/>
                  <a:pt x="5832716" y="7478447"/>
                </a:cubicBezTo>
                <a:cubicBezTo>
                  <a:pt x="5852268" y="7495332"/>
                  <a:pt x="5881734" y="7477579"/>
                  <a:pt x="5911166" y="7470595"/>
                </a:cubicBezTo>
                <a:cubicBezTo>
                  <a:pt x="5916000" y="7490972"/>
                  <a:pt x="5960182" y="7469727"/>
                  <a:pt x="5974898" y="7466235"/>
                </a:cubicBezTo>
                <a:cubicBezTo>
                  <a:pt x="5994852" y="7484818"/>
                  <a:pt x="6021464" y="7465949"/>
                  <a:pt x="6053348" y="7458384"/>
                </a:cubicBezTo>
                <a:cubicBezTo>
                  <a:pt x="6082976" y="7484984"/>
                  <a:pt x="6126126" y="7451878"/>
                  <a:pt x="6102376" y="7448517"/>
                </a:cubicBezTo>
                <a:close/>
                <a:moveTo>
                  <a:pt x="777222" y="7433134"/>
                </a:moveTo>
                <a:cubicBezTo>
                  <a:pt x="767071" y="7436096"/>
                  <a:pt x="753558" y="7442609"/>
                  <a:pt x="736111" y="7453699"/>
                </a:cubicBezTo>
                <a:cubicBezTo>
                  <a:pt x="736111" y="7453699"/>
                  <a:pt x="709253" y="7547958"/>
                  <a:pt x="692119" y="7541261"/>
                </a:cubicBezTo>
                <a:cubicBezTo>
                  <a:pt x="754584" y="7565676"/>
                  <a:pt x="848278" y="7412400"/>
                  <a:pt x="777222" y="7433134"/>
                </a:cubicBezTo>
                <a:close/>
                <a:moveTo>
                  <a:pt x="4112573" y="7320473"/>
                </a:moveTo>
                <a:cubicBezTo>
                  <a:pt x="4100579" y="7319059"/>
                  <a:pt x="4085259" y="7320003"/>
                  <a:pt x="4079311" y="7327692"/>
                </a:cubicBezTo>
                <a:cubicBezTo>
                  <a:pt x="4064560" y="7341953"/>
                  <a:pt x="4128293" y="7337593"/>
                  <a:pt x="4125876" y="7327405"/>
                </a:cubicBezTo>
                <a:cubicBezTo>
                  <a:pt x="4133234" y="7325659"/>
                  <a:pt x="4124567" y="7321887"/>
                  <a:pt x="4112573" y="7320473"/>
                </a:cubicBezTo>
                <a:close/>
                <a:moveTo>
                  <a:pt x="4351040" y="7300150"/>
                </a:moveTo>
                <a:cubicBezTo>
                  <a:pt x="4289215" y="7299440"/>
                  <a:pt x="4157246" y="7305389"/>
                  <a:pt x="4140592" y="7323914"/>
                </a:cubicBezTo>
                <a:cubicBezTo>
                  <a:pt x="4143009" y="7334102"/>
                  <a:pt x="4285191" y="7321890"/>
                  <a:pt x="4346507" y="7307342"/>
                </a:cubicBezTo>
                <a:cubicBezTo>
                  <a:pt x="4399977" y="7303400"/>
                  <a:pt x="4388134" y="7300576"/>
                  <a:pt x="4351040" y="7300150"/>
                </a:cubicBezTo>
                <a:close/>
                <a:moveTo>
                  <a:pt x="5604566" y="7236621"/>
                </a:moveTo>
                <a:cubicBezTo>
                  <a:pt x="5555938" y="7235758"/>
                  <a:pt x="5425748" y="7244087"/>
                  <a:pt x="5375206" y="7242627"/>
                </a:cubicBezTo>
                <a:cubicBezTo>
                  <a:pt x="5168888" y="7257501"/>
                  <a:pt x="4785754" y="7258725"/>
                  <a:pt x="4628856" y="7274428"/>
                </a:cubicBezTo>
                <a:cubicBezTo>
                  <a:pt x="4437254" y="7285811"/>
                  <a:pt x="4349327" y="7319228"/>
                  <a:pt x="4557660" y="7312844"/>
                </a:cubicBezTo>
                <a:cubicBezTo>
                  <a:pt x="4697792" y="7302913"/>
                  <a:pt x="4857106" y="7297398"/>
                  <a:pt x="4999692" y="7286884"/>
                </a:cubicBezTo>
                <a:cubicBezTo>
                  <a:pt x="5223142" y="7278706"/>
                  <a:pt x="5370158" y="7286871"/>
                  <a:pt x="5569190" y="7252203"/>
                </a:cubicBezTo>
                <a:cubicBezTo>
                  <a:pt x="5633558" y="7240966"/>
                  <a:pt x="5633742" y="7237139"/>
                  <a:pt x="5604566" y="7236621"/>
                </a:cubicBezTo>
                <a:close/>
                <a:moveTo>
                  <a:pt x="749697" y="7172467"/>
                </a:moveTo>
                <a:cubicBezTo>
                  <a:pt x="715586" y="7236162"/>
                  <a:pt x="801096" y="7192557"/>
                  <a:pt x="823502" y="7210557"/>
                </a:cubicBezTo>
                <a:cubicBezTo>
                  <a:pt x="821084" y="7200369"/>
                  <a:pt x="764603" y="7235293"/>
                  <a:pt x="767020" y="7245481"/>
                </a:cubicBezTo>
                <a:cubicBezTo>
                  <a:pt x="769438" y="7255669"/>
                  <a:pt x="813585" y="7245195"/>
                  <a:pt x="816405" y="7257081"/>
                </a:cubicBezTo>
                <a:cubicBezTo>
                  <a:pt x="804107" y="7270760"/>
                  <a:pt x="757542" y="7271047"/>
                  <a:pt x="762377" y="7291423"/>
                </a:cubicBezTo>
                <a:cubicBezTo>
                  <a:pt x="777283" y="7354250"/>
                  <a:pt x="676273" y="7267012"/>
                  <a:pt x="749697" y="7172467"/>
                </a:cubicBezTo>
                <a:close/>
                <a:moveTo>
                  <a:pt x="543345" y="7153270"/>
                </a:moveTo>
                <a:lnTo>
                  <a:pt x="538024" y="7154533"/>
                </a:lnTo>
                <a:cubicBezTo>
                  <a:pt x="536644" y="7154860"/>
                  <a:pt x="537564" y="7154642"/>
                  <a:pt x="539403" y="7154205"/>
                </a:cubicBezTo>
                <a:close/>
                <a:moveTo>
                  <a:pt x="550440" y="7151587"/>
                </a:moveTo>
                <a:cubicBezTo>
                  <a:pt x="550440" y="7151587"/>
                  <a:pt x="548601" y="7152023"/>
                  <a:pt x="546301" y="7152569"/>
                </a:cubicBezTo>
                <a:lnTo>
                  <a:pt x="543345" y="7153270"/>
                </a:lnTo>
                <a:close/>
                <a:moveTo>
                  <a:pt x="852419" y="7111325"/>
                </a:moveTo>
                <a:cubicBezTo>
                  <a:pt x="842618" y="7110960"/>
                  <a:pt x="831581" y="7113579"/>
                  <a:pt x="832789" y="7118673"/>
                </a:cubicBezTo>
                <a:cubicBezTo>
                  <a:pt x="818073" y="7122165"/>
                  <a:pt x="864638" y="7121878"/>
                  <a:pt x="864638" y="7121878"/>
                </a:cubicBezTo>
                <a:cubicBezTo>
                  <a:pt x="870788" y="7115038"/>
                  <a:pt x="862221" y="7111690"/>
                  <a:pt x="852419" y="7111325"/>
                </a:cubicBezTo>
                <a:close/>
                <a:moveTo>
                  <a:pt x="3025773" y="6995636"/>
                </a:moveTo>
                <a:cubicBezTo>
                  <a:pt x="3008001" y="6997163"/>
                  <a:pt x="2988993" y="7001673"/>
                  <a:pt x="2990201" y="7006767"/>
                </a:cubicBezTo>
                <a:cubicBezTo>
                  <a:pt x="2977903" y="7020446"/>
                  <a:pt x="3042039" y="7017784"/>
                  <a:pt x="3053934" y="7002407"/>
                </a:cubicBezTo>
                <a:cubicBezTo>
                  <a:pt x="3060084" y="6995567"/>
                  <a:pt x="3043546" y="6994110"/>
                  <a:pt x="3025773" y="6995636"/>
                </a:cubicBezTo>
                <a:close/>
                <a:moveTo>
                  <a:pt x="3169647" y="6989189"/>
                </a:moveTo>
                <a:cubicBezTo>
                  <a:pt x="3165282" y="6989215"/>
                  <a:pt x="3162218" y="6989270"/>
                  <a:pt x="3162218" y="6989270"/>
                </a:cubicBezTo>
                <a:cubicBezTo>
                  <a:pt x="3149919" y="7002950"/>
                  <a:pt x="3198936" y="7002081"/>
                  <a:pt x="3196519" y="6991893"/>
                </a:cubicBezTo>
                <a:cubicBezTo>
                  <a:pt x="3207556" y="6989274"/>
                  <a:pt x="3182743" y="6989108"/>
                  <a:pt x="3169647" y="6989189"/>
                </a:cubicBezTo>
                <a:close/>
                <a:moveTo>
                  <a:pt x="4364545" y="6913850"/>
                </a:moveTo>
                <a:cubicBezTo>
                  <a:pt x="4364545" y="6913850"/>
                  <a:pt x="4303264" y="6917628"/>
                  <a:pt x="4286096" y="6921702"/>
                </a:cubicBezTo>
                <a:cubicBezTo>
                  <a:pt x="4288513" y="6931890"/>
                  <a:pt x="4352649" y="6929228"/>
                  <a:pt x="4364545" y="6913850"/>
                </a:cubicBezTo>
                <a:close/>
                <a:moveTo>
                  <a:pt x="4478464" y="6910138"/>
                </a:moveTo>
                <a:cubicBezTo>
                  <a:pt x="4460550" y="6908335"/>
                  <a:pt x="4438456" y="6919631"/>
                  <a:pt x="4416382" y="6924868"/>
                </a:cubicBezTo>
                <a:cubicBezTo>
                  <a:pt x="4406310" y="6882417"/>
                  <a:pt x="4342768" y="6953096"/>
                  <a:pt x="4416382" y="6924868"/>
                </a:cubicBezTo>
                <a:cubicBezTo>
                  <a:pt x="4418800" y="6935056"/>
                  <a:pt x="4465400" y="6924000"/>
                  <a:pt x="4494830" y="6917016"/>
                </a:cubicBezTo>
                <a:cubicBezTo>
                  <a:pt x="4489942" y="6912795"/>
                  <a:pt x="4484436" y="6910739"/>
                  <a:pt x="4478464" y="6910138"/>
                </a:cubicBezTo>
                <a:close/>
                <a:moveTo>
                  <a:pt x="895788" y="6828688"/>
                </a:moveTo>
                <a:cubicBezTo>
                  <a:pt x="885096" y="6831393"/>
                  <a:pt x="878425" y="6841495"/>
                  <a:pt x="883461" y="6862720"/>
                </a:cubicBezTo>
                <a:cubicBezTo>
                  <a:pt x="888295" y="6883097"/>
                  <a:pt x="799965" y="6914816"/>
                  <a:pt x="893130" y="6903473"/>
                </a:cubicBezTo>
                <a:cubicBezTo>
                  <a:pt x="996141" y="6879032"/>
                  <a:pt x="927866" y="6820573"/>
                  <a:pt x="895788" y="6828688"/>
                </a:cubicBezTo>
                <a:close/>
                <a:moveTo>
                  <a:pt x="3882753" y="6761554"/>
                </a:moveTo>
                <a:cubicBezTo>
                  <a:pt x="3828518" y="6762546"/>
                  <a:pt x="3693908" y="6776128"/>
                  <a:pt x="3595846" y="6785943"/>
                </a:cubicBezTo>
                <a:cubicBezTo>
                  <a:pt x="3517397" y="6793795"/>
                  <a:pt x="3288708" y="6779898"/>
                  <a:pt x="3266932" y="6819143"/>
                </a:cubicBezTo>
                <a:cubicBezTo>
                  <a:pt x="3252216" y="6822635"/>
                  <a:pt x="3551699" y="6796418"/>
                  <a:pt x="3566414" y="6792926"/>
                </a:cubicBezTo>
                <a:cubicBezTo>
                  <a:pt x="3691428" y="6784788"/>
                  <a:pt x="3757981" y="6792314"/>
                  <a:pt x="3868314" y="6776897"/>
                </a:cubicBezTo>
                <a:cubicBezTo>
                  <a:pt x="3918900" y="6764895"/>
                  <a:pt x="3915294" y="6760958"/>
                  <a:pt x="3882753" y="6761554"/>
                </a:cubicBezTo>
                <a:close/>
                <a:moveTo>
                  <a:pt x="3968967" y="6759237"/>
                </a:moveTo>
                <a:cubicBezTo>
                  <a:pt x="3966558" y="6758295"/>
                  <a:pt x="3976195" y="6762062"/>
                  <a:pt x="3976195" y="6762062"/>
                </a:cubicBezTo>
                <a:cubicBezTo>
                  <a:pt x="3971912" y="6760388"/>
                  <a:pt x="3969770" y="6759551"/>
                  <a:pt x="3968967" y="6759237"/>
                </a:cubicBezTo>
                <a:close/>
                <a:moveTo>
                  <a:pt x="1481178" y="6232212"/>
                </a:moveTo>
                <a:lnTo>
                  <a:pt x="1474927" y="6232732"/>
                </a:lnTo>
                <a:cubicBezTo>
                  <a:pt x="1474927" y="6232732"/>
                  <a:pt x="1477111" y="6232551"/>
                  <a:pt x="1480658" y="6232255"/>
                </a:cubicBezTo>
                <a:close/>
                <a:moveTo>
                  <a:pt x="1536332" y="6227621"/>
                </a:moveTo>
                <a:cubicBezTo>
                  <a:pt x="1532238" y="6227962"/>
                  <a:pt x="1510951" y="6229734"/>
                  <a:pt x="1494577" y="6231097"/>
                </a:cubicBezTo>
                <a:lnTo>
                  <a:pt x="1481178" y="6232212"/>
                </a:lnTo>
                <a:lnTo>
                  <a:pt x="1515045" y="6229393"/>
                </a:lnTo>
                <a:cubicBezTo>
                  <a:pt x="1534149" y="6227803"/>
                  <a:pt x="1539061" y="6227394"/>
                  <a:pt x="1536332" y="6227621"/>
                </a:cubicBezTo>
                <a:close/>
                <a:moveTo>
                  <a:pt x="1855050" y="6153305"/>
                </a:moveTo>
                <a:cubicBezTo>
                  <a:pt x="1840334" y="6156796"/>
                  <a:pt x="1828036" y="6170474"/>
                  <a:pt x="1813320" y="6173966"/>
                </a:cubicBezTo>
                <a:cubicBezTo>
                  <a:pt x="1769540" y="6196910"/>
                  <a:pt x="1430745" y="6253977"/>
                  <a:pt x="1332901" y="6322032"/>
                </a:cubicBezTo>
                <a:cubicBezTo>
                  <a:pt x="1293397" y="6286566"/>
                  <a:pt x="1416029" y="6257469"/>
                  <a:pt x="1474927" y="6232732"/>
                </a:cubicBezTo>
                <a:cubicBezTo>
                  <a:pt x="1543862" y="6261216"/>
                  <a:pt x="1744752" y="6157951"/>
                  <a:pt x="1855050" y="6153305"/>
                </a:cubicBezTo>
                <a:close/>
                <a:moveTo>
                  <a:pt x="2049965" y="6124479"/>
                </a:moveTo>
                <a:cubicBezTo>
                  <a:pt x="2078050" y="6126548"/>
                  <a:pt x="1911082" y="6169715"/>
                  <a:pt x="1918783" y="6148943"/>
                </a:cubicBezTo>
                <a:cubicBezTo>
                  <a:pt x="1933499" y="6145451"/>
                  <a:pt x="1980099" y="6134395"/>
                  <a:pt x="1994815" y="6130903"/>
                </a:cubicBezTo>
                <a:cubicBezTo>
                  <a:pt x="2026615" y="6125713"/>
                  <a:pt x="2043484" y="6124001"/>
                  <a:pt x="2049965" y="6124479"/>
                </a:cubicBezTo>
                <a:close/>
                <a:moveTo>
                  <a:pt x="2190509" y="6109302"/>
                </a:moveTo>
                <a:cubicBezTo>
                  <a:pt x="2192571" y="6111335"/>
                  <a:pt x="2071152" y="6144180"/>
                  <a:pt x="2093252" y="6130865"/>
                </a:cubicBezTo>
                <a:cubicBezTo>
                  <a:pt x="2090835" y="6120677"/>
                  <a:pt x="2137399" y="6120390"/>
                  <a:pt x="2137399" y="6120390"/>
                </a:cubicBezTo>
                <a:cubicBezTo>
                  <a:pt x="2175415" y="6111370"/>
                  <a:pt x="2189822" y="6108624"/>
                  <a:pt x="2190509" y="6109302"/>
                </a:cubicBezTo>
                <a:close/>
                <a:moveTo>
                  <a:pt x="2263239" y="6093896"/>
                </a:moveTo>
                <a:cubicBezTo>
                  <a:pt x="2280129" y="6096838"/>
                  <a:pt x="2294297" y="6104687"/>
                  <a:pt x="2294297" y="6104687"/>
                </a:cubicBezTo>
                <a:lnTo>
                  <a:pt x="2215848" y="6112538"/>
                </a:lnTo>
                <a:cubicBezTo>
                  <a:pt x="2226737" y="6092916"/>
                  <a:pt x="2246349" y="6090953"/>
                  <a:pt x="2263239" y="6093896"/>
                </a:cubicBezTo>
                <a:close/>
                <a:moveTo>
                  <a:pt x="2372484" y="6083445"/>
                </a:moveTo>
                <a:cubicBezTo>
                  <a:pt x="2391168" y="6084393"/>
                  <a:pt x="2404631" y="6089270"/>
                  <a:pt x="2404631" y="6089270"/>
                </a:cubicBezTo>
                <a:cubicBezTo>
                  <a:pt x="2389879" y="6103532"/>
                  <a:pt x="2309013" y="6101196"/>
                  <a:pt x="2309013" y="6101196"/>
                </a:cubicBezTo>
                <a:cubicBezTo>
                  <a:pt x="2329896" y="6085479"/>
                  <a:pt x="2353801" y="6082498"/>
                  <a:pt x="2372484" y="6083445"/>
                </a:cubicBezTo>
                <a:close/>
                <a:moveTo>
                  <a:pt x="2558348" y="5798106"/>
                </a:moveTo>
                <a:cubicBezTo>
                  <a:pt x="2558348" y="5798106"/>
                  <a:pt x="2511783" y="5798393"/>
                  <a:pt x="2494615" y="5802466"/>
                </a:cubicBezTo>
                <a:cubicBezTo>
                  <a:pt x="2497032" y="5812655"/>
                  <a:pt x="2546050" y="5811786"/>
                  <a:pt x="2558348" y="5798106"/>
                </a:cubicBezTo>
                <a:close/>
                <a:moveTo>
                  <a:pt x="6738398" y="5071777"/>
                </a:moveTo>
                <a:cubicBezTo>
                  <a:pt x="6674664" y="5076137"/>
                  <a:pt x="6714204" y="5100834"/>
                  <a:pt x="6751290" y="5126113"/>
                </a:cubicBezTo>
                <a:cubicBezTo>
                  <a:pt x="6842228" y="5170901"/>
                  <a:pt x="6957396" y="5175860"/>
                  <a:pt x="7075348" y="5203476"/>
                </a:cubicBezTo>
                <a:cubicBezTo>
                  <a:pt x="7198574" y="5242395"/>
                  <a:pt x="7287058" y="5287764"/>
                  <a:pt x="7402226" y="5292723"/>
                </a:cubicBezTo>
                <a:cubicBezTo>
                  <a:pt x="7416942" y="5289232"/>
                  <a:pt x="7404644" y="5302911"/>
                  <a:pt x="7434076" y="5295928"/>
                </a:cubicBezTo>
                <a:cubicBezTo>
                  <a:pt x="7498212" y="5293267"/>
                  <a:pt x="7311288" y="5247937"/>
                  <a:pt x="7311288" y="5247937"/>
                </a:cubicBezTo>
                <a:cubicBezTo>
                  <a:pt x="7296572" y="5251428"/>
                  <a:pt x="7338302" y="5230765"/>
                  <a:pt x="7338302" y="5230765"/>
                </a:cubicBezTo>
                <a:cubicBezTo>
                  <a:pt x="7232648" y="5189471"/>
                  <a:pt x="6920522" y="5085961"/>
                  <a:pt x="6738398" y="5071777"/>
                </a:cubicBezTo>
                <a:close/>
                <a:moveTo>
                  <a:pt x="2338375" y="4870992"/>
                </a:moveTo>
                <a:lnTo>
                  <a:pt x="2340765" y="4879708"/>
                </a:lnTo>
                <a:lnTo>
                  <a:pt x="2338750" y="4879653"/>
                </a:lnTo>
                <a:cubicBezTo>
                  <a:pt x="2337713" y="4878267"/>
                  <a:pt x="2337493" y="4875461"/>
                  <a:pt x="2338375" y="4870992"/>
                </a:cubicBezTo>
                <a:close/>
                <a:moveTo>
                  <a:pt x="11322700" y="4629776"/>
                </a:moveTo>
                <a:cubicBezTo>
                  <a:pt x="11322700" y="4629776"/>
                  <a:pt x="11307984" y="4633268"/>
                  <a:pt x="11322700" y="4629776"/>
                </a:cubicBezTo>
                <a:close/>
                <a:moveTo>
                  <a:pt x="11669112" y="4367327"/>
                </a:moveTo>
                <a:cubicBezTo>
                  <a:pt x="11655020" y="4367981"/>
                  <a:pt x="11639690" y="4371618"/>
                  <a:pt x="11633542" y="4378457"/>
                </a:cubicBezTo>
                <a:cubicBezTo>
                  <a:pt x="11633542" y="4378457"/>
                  <a:pt x="11684976" y="4387777"/>
                  <a:pt x="11697274" y="4374097"/>
                </a:cubicBezTo>
                <a:cubicBezTo>
                  <a:pt x="11696064" y="4369003"/>
                  <a:pt x="11683206" y="4366674"/>
                  <a:pt x="11669112" y="4367327"/>
                </a:cubicBezTo>
                <a:close/>
                <a:moveTo>
                  <a:pt x="11778446" y="4329952"/>
                </a:moveTo>
                <a:cubicBezTo>
                  <a:pt x="11758486" y="4329083"/>
                  <a:pt x="11735194" y="4331918"/>
                  <a:pt x="11721872" y="4346738"/>
                </a:cubicBezTo>
                <a:cubicBezTo>
                  <a:pt x="11721872" y="4346738"/>
                  <a:pt x="11802738" y="4349074"/>
                  <a:pt x="11815036" y="4335395"/>
                </a:cubicBezTo>
                <a:cubicBezTo>
                  <a:pt x="11815036" y="4335395"/>
                  <a:pt x="11798406" y="4330821"/>
                  <a:pt x="11778446" y="4329952"/>
                </a:cubicBezTo>
                <a:close/>
                <a:moveTo>
                  <a:pt x="11799572" y="4193782"/>
                </a:moveTo>
                <a:cubicBezTo>
                  <a:pt x="11799572" y="4193782"/>
                  <a:pt x="11750554" y="4194651"/>
                  <a:pt x="11735838" y="4198142"/>
                </a:cubicBezTo>
                <a:cubicBezTo>
                  <a:pt x="11738256" y="4208331"/>
                  <a:pt x="11785224" y="4209742"/>
                  <a:pt x="11799572" y="4193782"/>
                </a:cubicBezTo>
                <a:close/>
                <a:moveTo>
                  <a:pt x="11660872" y="3891735"/>
                </a:moveTo>
                <a:cubicBezTo>
                  <a:pt x="11643102" y="3891915"/>
                  <a:pt x="11624094" y="3896425"/>
                  <a:pt x="11619136" y="3913744"/>
                </a:cubicBezTo>
                <a:cubicBezTo>
                  <a:pt x="11624374" y="3935818"/>
                  <a:pt x="11697988" y="3907591"/>
                  <a:pt x="11695168" y="3895705"/>
                </a:cubicBezTo>
                <a:cubicBezTo>
                  <a:pt x="11695168" y="3895705"/>
                  <a:pt x="11678640" y="3891555"/>
                  <a:pt x="11660872" y="3891735"/>
                </a:cubicBezTo>
                <a:close/>
                <a:moveTo>
                  <a:pt x="3669792" y="3763216"/>
                </a:moveTo>
                <a:cubicBezTo>
                  <a:pt x="3653561" y="3761686"/>
                  <a:pt x="3633949" y="3763649"/>
                  <a:pt x="3620424" y="3777620"/>
                </a:cubicBezTo>
                <a:cubicBezTo>
                  <a:pt x="3620424" y="3777620"/>
                  <a:pt x="3701290" y="3779956"/>
                  <a:pt x="3698873" y="3769768"/>
                </a:cubicBezTo>
                <a:cubicBezTo>
                  <a:pt x="3698873" y="3769768"/>
                  <a:pt x="3686023" y="3764745"/>
                  <a:pt x="3669792" y="3763216"/>
                </a:cubicBezTo>
                <a:close/>
                <a:moveTo>
                  <a:pt x="3589204" y="3699174"/>
                </a:moveTo>
                <a:lnTo>
                  <a:pt x="3603100" y="3704605"/>
                </a:lnTo>
                <a:cubicBezTo>
                  <a:pt x="3599421" y="3705478"/>
                  <a:pt x="3596335" y="3704753"/>
                  <a:pt x="3593506" y="3703070"/>
                </a:cubicBezTo>
                <a:close/>
                <a:moveTo>
                  <a:pt x="3546464" y="3662441"/>
                </a:moveTo>
                <a:cubicBezTo>
                  <a:pt x="3546464" y="3662441"/>
                  <a:pt x="3546464" y="3662441"/>
                  <a:pt x="3548881" y="3672629"/>
                </a:cubicBezTo>
                <a:lnTo>
                  <a:pt x="3556991" y="3671533"/>
                </a:lnTo>
                <a:lnTo>
                  <a:pt x="3566014" y="3679326"/>
                </a:lnTo>
                <a:cubicBezTo>
                  <a:pt x="3574581" y="3682674"/>
                  <a:pt x="3580173" y="3689867"/>
                  <a:pt x="3585464" y="3695786"/>
                </a:cubicBezTo>
                <a:lnTo>
                  <a:pt x="3589204" y="3699174"/>
                </a:lnTo>
                <a:lnTo>
                  <a:pt x="3551345" y="3684376"/>
                </a:lnTo>
                <a:cubicBezTo>
                  <a:pt x="3534157" y="3678813"/>
                  <a:pt x="3517015" y="3674809"/>
                  <a:pt x="3499864" y="3673498"/>
                </a:cubicBezTo>
                <a:cubicBezTo>
                  <a:pt x="3514579" y="3670006"/>
                  <a:pt x="3531748" y="3665933"/>
                  <a:pt x="3546464" y="3662441"/>
                </a:cubicBezTo>
                <a:close/>
                <a:moveTo>
                  <a:pt x="3244232" y="3560682"/>
                </a:moveTo>
                <a:cubicBezTo>
                  <a:pt x="3223800" y="3556751"/>
                  <a:pt x="3282503" y="3583823"/>
                  <a:pt x="3499864" y="3673498"/>
                </a:cubicBezTo>
                <a:cubicBezTo>
                  <a:pt x="3435728" y="3676160"/>
                  <a:pt x="3298416" y="3697978"/>
                  <a:pt x="3313132" y="3694486"/>
                </a:cubicBezTo>
                <a:cubicBezTo>
                  <a:pt x="3300833" y="3708166"/>
                  <a:pt x="3426440" y="3768044"/>
                  <a:pt x="3426440" y="3768044"/>
                </a:cubicBezTo>
                <a:cubicBezTo>
                  <a:pt x="3443573" y="3774740"/>
                  <a:pt x="3531903" y="3743021"/>
                  <a:pt x="3549072" y="3738947"/>
                </a:cubicBezTo>
                <a:cubicBezTo>
                  <a:pt x="3580921" y="3742153"/>
                  <a:pt x="3649891" y="3759867"/>
                  <a:pt x="3674488" y="3732507"/>
                </a:cubicBezTo>
                <a:cubicBezTo>
                  <a:pt x="3671668" y="3720621"/>
                  <a:pt x="3634985" y="3697040"/>
                  <a:pt x="3566014" y="3679326"/>
                </a:cubicBezTo>
                <a:cubicBezTo>
                  <a:pt x="3564806" y="3674232"/>
                  <a:pt x="3564201" y="3671685"/>
                  <a:pt x="3562060" y="3670848"/>
                </a:cubicBezTo>
                <a:lnTo>
                  <a:pt x="3556991" y="3671533"/>
                </a:lnTo>
                <a:lnTo>
                  <a:pt x="3556239" y="3670883"/>
                </a:lnTo>
                <a:cubicBezTo>
                  <a:pt x="3551956" y="3669209"/>
                  <a:pt x="3547673" y="3667535"/>
                  <a:pt x="3546464" y="3662441"/>
                </a:cubicBezTo>
                <a:cubicBezTo>
                  <a:pt x="3427584" y="3622042"/>
                  <a:pt x="3270501" y="3565737"/>
                  <a:pt x="3244232" y="3560682"/>
                </a:cubicBezTo>
                <a:close/>
                <a:moveTo>
                  <a:pt x="6384172" y="3495598"/>
                </a:moveTo>
                <a:lnTo>
                  <a:pt x="6380688" y="3496933"/>
                </a:lnTo>
                <a:lnTo>
                  <a:pt x="6372958" y="3499898"/>
                </a:lnTo>
                <a:cubicBezTo>
                  <a:pt x="6367926" y="3501827"/>
                  <a:pt x="6361024" y="3504474"/>
                  <a:pt x="6351822" y="3508002"/>
                </a:cubicBezTo>
                <a:cubicBezTo>
                  <a:pt x="6351822" y="3508002"/>
                  <a:pt x="6370226" y="3500945"/>
                  <a:pt x="6379428" y="3497417"/>
                </a:cubicBezTo>
                <a:lnTo>
                  <a:pt x="6380688" y="3496933"/>
                </a:lnTo>
                <a:lnTo>
                  <a:pt x="6382878" y="3496094"/>
                </a:lnTo>
                <a:cubicBezTo>
                  <a:pt x="6384604" y="3495432"/>
                  <a:pt x="6384892" y="3495322"/>
                  <a:pt x="6384172" y="3495598"/>
                </a:cubicBezTo>
                <a:close/>
                <a:moveTo>
                  <a:pt x="9944790" y="3256119"/>
                </a:moveTo>
                <a:cubicBezTo>
                  <a:pt x="9928384" y="3255219"/>
                  <a:pt x="9910386" y="3255118"/>
                  <a:pt x="9890674" y="3256656"/>
                </a:cubicBezTo>
                <a:cubicBezTo>
                  <a:pt x="8821016" y="3356199"/>
                  <a:pt x="7856452" y="3418252"/>
                  <a:pt x="6877174" y="3483797"/>
                </a:cubicBezTo>
                <a:cubicBezTo>
                  <a:pt x="6849934" y="3445420"/>
                  <a:pt x="6803560" y="3512024"/>
                  <a:pt x="6877174" y="3483797"/>
                </a:cubicBezTo>
                <a:cubicBezTo>
                  <a:pt x="7748170" y="3431389"/>
                  <a:pt x="8720388" y="3401598"/>
                  <a:pt x="9645446" y="3304079"/>
                </a:cubicBezTo>
                <a:cubicBezTo>
                  <a:pt x="9738612" y="3292736"/>
                  <a:pt x="9991494" y="3277574"/>
                  <a:pt x="10052810" y="3263026"/>
                </a:cubicBezTo>
                <a:cubicBezTo>
                  <a:pt x="10028896" y="3268700"/>
                  <a:pt x="9994006" y="3258818"/>
                  <a:pt x="9944790" y="3256119"/>
                </a:cubicBezTo>
                <a:close/>
                <a:moveTo>
                  <a:pt x="10147862" y="3236438"/>
                </a:moveTo>
                <a:cubicBezTo>
                  <a:pt x="10133774" y="3235745"/>
                  <a:pt x="10117840" y="3236835"/>
                  <a:pt x="10109256" y="3238872"/>
                </a:cubicBezTo>
                <a:cubicBezTo>
                  <a:pt x="10111672" y="3249060"/>
                  <a:pt x="10160690" y="3248191"/>
                  <a:pt x="10175406" y="3244700"/>
                </a:cubicBezTo>
                <a:cubicBezTo>
                  <a:pt x="10174196" y="3239606"/>
                  <a:pt x="10161952" y="3237131"/>
                  <a:pt x="10147862" y="3236438"/>
                </a:cubicBezTo>
                <a:close/>
                <a:moveTo>
                  <a:pt x="10262392" y="3218232"/>
                </a:moveTo>
                <a:cubicBezTo>
                  <a:pt x="10241772" y="3215950"/>
                  <a:pt x="10218380" y="3218362"/>
                  <a:pt x="10207290" y="3237135"/>
                </a:cubicBezTo>
                <a:cubicBezTo>
                  <a:pt x="10207290" y="3237135"/>
                  <a:pt x="10286142" y="3230981"/>
                  <a:pt x="10300858" y="3227490"/>
                </a:cubicBezTo>
                <a:cubicBezTo>
                  <a:pt x="10300858" y="3227490"/>
                  <a:pt x="10283012" y="3220514"/>
                  <a:pt x="10262392" y="3218232"/>
                </a:cubicBezTo>
                <a:close/>
                <a:moveTo>
                  <a:pt x="10385958" y="3199900"/>
                </a:moveTo>
                <a:cubicBezTo>
                  <a:pt x="10365694" y="3197757"/>
                  <a:pt x="10342404" y="3200593"/>
                  <a:pt x="10330290" y="3220507"/>
                </a:cubicBezTo>
                <a:cubicBezTo>
                  <a:pt x="10330290" y="3220507"/>
                  <a:pt x="10408738" y="3212655"/>
                  <a:pt x="10423454" y="3209163"/>
                </a:cubicBezTo>
                <a:cubicBezTo>
                  <a:pt x="10423454" y="3209163"/>
                  <a:pt x="10406220" y="3202042"/>
                  <a:pt x="10385958" y="3199900"/>
                </a:cubicBezTo>
                <a:close/>
                <a:moveTo>
                  <a:pt x="10475888" y="3194032"/>
                </a:moveTo>
                <a:cubicBezTo>
                  <a:pt x="10465780" y="3193740"/>
                  <a:pt x="10454130" y="3196504"/>
                  <a:pt x="10455338" y="3201598"/>
                </a:cubicBezTo>
                <a:cubicBezTo>
                  <a:pt x="10440622" y="3205090"/>
                  <a:pt x="10487188" y="3204803"/>
                  <a:pt x="10487188" y="3204803"/>
                </a:cubicBezTo>
                <a:cubicBezTo>
                  <a:pt x="10494564" y="3197673"/>
                  <a:pt x="10485996" y="3194324"/>
                  <a:pt x="10475888" y="3194032"/>
                </a:cubicBezTo>
                <a:close/>
                <a:moveTo>
                  <a:pt x="2609394" y="2966339"/>
                </a:moveTo>
                <a:cubicBezTo>
                  <a:pt x="2607717" y="2967970"/>
                  <a:pt x="2600391" y="2975313"/>
                  <a:pt x="2583901" y="2990436"/>
                </a:cubicBezTo>
                <a:cubicBezTo>
                  <a:pt x="2556887" y="3007607"/>
                  <a:pt x="2512705" y="3028852"/>
                  <a:pt x="2505643" y="3064606"/>
                </a:cubicBezTo>
                <a:cubicBezTo>
                  <a:pt x="2483428" y="3112922"/>
                  <a:pt x="2525943" y="3226594"/>
                  <a:pt x="2545529" y="3232709"/>
                </a:cubicBezTo>
                <a:cubicBezTo>
                  <a:pt x="2562662" y="3239405"/>
                  <a:pt x="2619334" y="3270799"/>
                  <a:pt x="2663481" y="3260324"/>
                </a:cubicBezTo>
                <a:cubicBezTo>
                  <a:pt x="2648765" y="3263816"/>
                  <a:pt x="2697747" y="3273718"/>
                  <a:pt x="2695330" y="3263530"/>
                </a:cubicBezTo>
                <a:cubicBezTo>
                  <a:pt x="2682841" y="3210891"/>
                  <a:pt x="2557233" y="3151013"/>
                  <a:pt x="2566959" y="3050057"/>
                </a:cubicBezTo>
                <a:cubicBezTo>
                  <a:pt x="2568629" y="3007960"/>
                  <a:pt x="2614427" y="2961446"/>
                  <a:pt x="2609394" y="2966339"/>
                </a:cubicBezTo>
                <a:close/>
                <a:moveTo>
                  <a:pt x="4821666" y="2960789"/>
                </a:moveTo>
                <a:cubicBezTo>
                  <a:pt x="4808578" y="2967173"/>
                  <a:pt x="4765286" y="2988291"/>
                  <a:pt x="4800524" y="2971102"/>
                </a:cubicBezTo>
                <a:close/>
                <a:moveTo>
                  <a:pt x="5210134" y="2935444"/>
                </a:moveTo>
                <a:cubicBezTo>
                  <a:pt x="5195738" y="2934824"/>
                  <a:pt x="5179806" y="2935915"/>
                  <a:pt x="5173656" y="2942755"/>
                </a:cubicBezTo>
                <a:cubicBezTo>
                  <a:pt x="5176072" y="2952942"/>
                  <a:pt x="5225090" y="2952073"/>
                  <a:pt x="5237388" y="2938394"/>
                </a:cubicBezTo>
                <a:cubicBezTo>
                  <a:pt x="5237388" y="2938394"/>
                  <a:pt x="5224530" y="2936064"/>
                  <a:pt x="5210134" y="2935444"/>
                </a:cubicBezTo>
                <a:close/>
                <a:moveTo>
                  <a:pt x="5299672" y="2932696"/>
                </a:moveTo>
                <a:cubicBezTo>
                  <a:pt x="5287954" y="2932450"/>
                  <a:pt x="5252104" y="2934902"/>
                  <a:pt x="5252104" y="2934902"/>
                </a:cubicBezTo>
                <a:cubicBezTo>
                  <a:pt x="5239806" y="2948582"/>
                  <a:pt x="5303538" y="2944222"/>
                  <a:pt x="5301122" y="2934034"/>
                </a:cubicBezTo>
                <a:cubicBezTo>
                  <a:pt x="5304802" y="2933161"/>
                  <a:pt x="5303578" y="2932779"/>
                  <a:pt x="5299672" y="2932696"/>
                </a:cubicBezTo>
                <a:close/>
                <a:moveTo>
                  <a:pt x="5345268" y="2923559"/>
                </a:moveTo>
                <a:cubicBezTo>
                  <a:pt x="5332970" y="2937239"/>
                  <a:pt x="5367674" y="2941560"/>
                  <a:pt x="5379570" y="2926182"/>
                </a:cubicBezTo>
                <a:close/>
                <a:moveTo>
                  <a:pt x="7813712" y="2626652"/>
                </a:moveTo>
                <a:cubicBezTo>
                  <a:pt x="7813712" y="2626652"/>
                  <a:pt x="7801414" y="2640332"/>
                  <a:pt x="7813712" y="2626652"/>
                </a:cubicBezTo>
                <a:close/>
                <a:moveTo>
                  <a:pt x="8108506" y="2624864"/>
                </a:moveTo>
                <a:cubicBezTo>
                  <a:pt x="8107702" y="2625055"/>
                  <a:pt x="8105556" y="2625564"/>
                  <a:pt x="8101264" y="2626583"/>
                </a:cubicBezTo>
                <a:cubicBezTo>
                  <a:pt x="8101264" y="2626583"/>
                  <a:pt x="8110920" y="2624291"/>
                  <a:pt x="8108506" y="2624864"/>
                </a:cubicBezTo>
                <a:close/>
                <a:moveTo>
                  <a:pt x="7877446" y="2622292"/>
                </a:moveTo>
                <a:cubicBezTo>
                  <a:pt x="7888482" y="2619673"/>
                  <a:pt x="7909384" y="2621777"/>
                  <a:pt x="7920164" y="2627290"/>
                </a:cubicBezTo>
                <a:lnTo>
                  <a:pt x="7923532" y="2630626"/>
                </a:lnTo>
                <a:lnTo>
                  <a:pt x="7902794" y="2633864"/>
                </a:lnTo>
                <a:lnTo>
                  <a:pt x="7897678" y="2633858"/>
                </a:lnTo>
                <a:cubicBezTo>
                  <a:pt x="7887524" y="2632008"/>
                  <a:pt x="7878856" y="2628235"/>
                  <a:pt x="7877446" y="2622292"/>
                </a:cubicBezTo>
                <a:close/>
                <a:moveTo>
                  <a:pt x="8176132" y="2619581"/>
                </a:moveTo>
                <a:lnTo>
                  <a:pt x="8169482" y="2621159"/>
                </a:lnTo>
                <a:cubicBezTo>
                  <a:pt x="8166990" y="2621750"/>
                  <a:pt x="8164998" y="2622223"/>
                  <a:pt x="8164998" y="2622223"/>
                </a:cubicBezTo>
                <a:close/>
                <a:moveTo>
                  <a:pt x="8178450" y="2619031"/>
                </a:moveTo>
                <a:lnTo>
                  <a:pt x="8176132" y="2619581"/>
                </a:lnTo>
                <a:lnTo>
                  <a:pt x="8176954" y="2619386"/>
                </a:lnTo>
                <a:cubicBezTo>
                  <a:pt x="8178948" y="2618913"/>
                  <a:pt x="8179944" y="2618677"/>
                  <a:pt x="8178450" y="2619031"/>
                </a:cubicBezTo>
                <a:close/>
                <a:moveTo>
                  <a:pt x="8699944" y="2583184"/>
                </a:moveTo>
                <a:cubicBezTo>
                  <a:pt x="8698566" y="2583512"/>
                  <a:pt x="8694886" y="2584385"/>
                  <a:pt x="8687528" y="2586130"/>
                </a:cubicBezTo>
                <a:cubicBezTo>
                  <a:pt x="8687528" y="2586130"/>
                  <a:pt x="8704084" y="2582202"/>
                  <a:pt x="8699944" y="2583184"/>
                </a:cubicBezTo>
                <a:close/>
                <a:moveTo>
                  <a:pt x="2724932" y="2520232"/>
                </a:moveTo>
                <a:cubicBezTo>
                  <a:pt x="2716970" y="2519431"/>
                  <a:pt x="2705933" y="2522049"/>
                  <a:pt x="2699783" y="2528889"/>
                </a:cubicBezTo>
                <a:lnTo>
                  <a:pt x="2731633" y="2532094"/>
                </a:lnTo>
                <a:cubicBezTo>
                  <a:pt x="2737782" y="2525254"/>
                  <a:pt x="2732894" y="2521033"/>
                  <a:pt x="2724932" y="2520232"/>
                </a:cubicBezTo>
                <a:close/>
                <a:moveTo>
                  <a:pt x="9343374" y="2515346"/>
                </a:moveTo>
                <a:cubicBezTo>
                  <a:pt x="9239540" y="2513400"/>
                  <a:pt x="8841590" y="2548232"/>
                  <a:pt x="8650810" y="2573320"/>
                </a:cubicBezTo>
                <a:cubicBezTo>
                  <a:pt x="8397926" y="2588480"/>
                  <a:pt x="8108360" y="2580059"/>
                  <a:pt x="7840728" y="2609481"/>
                </a:cubicBezTo>
                <a:cubicBezTo>
                  <a:pt x="7796580" y="2619955"/>
                  <a:pt x="7752398" y="2641200"/>
                  <a:pt x="7703380" y="2642069"/>
                </a:cubicBezTo>
                <a:cubicBezTo>
                  <a:pt x="7688664" y="2645560"/>
                  <a:pt x="7683830" y="2625184"/>
                  <a:pt x="7683830" y="2625184"/>
                </a:cubicBezTo>
                <a:cubicBezTo>
                  <a:pt x="7524112" y="2629001"/>
                  <a:pt x="7354916" y="2658385"/>
                  <a:pt x="7198018" y="2674088"/>
                </a:cubicBezTo>
                <a:cubicBezTo>
                  <a:pt x="7183300" y="2677579"/>
                  <a:pt x="7178064" y="2655505"/>
                  <a:pt x="7163348" y="2658997"/>
                </a:cubicBezTo>
                <a:cubicBezTo>
                  <a:pt x="7163348" y="2658997"/>
                  <a:pt x="7121986" y="2692128"/>
                  <a:pt x="7119164" y="2680242"/>
                </a:cubicBezTo>
                <a:cubicBezTo>
                  <a:pt x="7124402" y="2702316"/>
                  <a:pt x="7200434" y="2684276"/>
                  <a:pt x="7296016" y="2683120"/>
                </a:cubicBezTo>
                <a:cubicBezTo>
                  <a:pt x="7433302" y="2669380"/>
                  <a:pt x="7695030" y="2661817"/>
                  <a:pt x="7893026" y="2635389"/>
                </a:cubicBezTo>
                <a:lnTo>
                  <a:pt x="7902794" y="2633864"/>
                </a:lnTo>
                <a:lnTo>
                  <a:pt x="7926830" y="2633891"/>
                </a:lnTo>
                <a:lnTo>
                  <a:pt x="7923532" y="2630626"/>
                </a:lnTo>
                <a:lnTo>
                  <a:pt x="7959640" y="2624988"/>
                </a:lnTo>
                <a:lnTo>
                  <a:pt x="7958714" y="2626327"/>
                </a:lnTo>
                <a:cubicBezTo>
                  <a:pt x="7958714" y="2626327"/>
                  <a:pt x="7958714" y="2626327"/>
                  <a:pt x="7973430" y="2622835"/>
                </a:cubicBezTo>
                <a:lnTo>
                  <a:pt x="7959640" y="2624988"/>
                </a:lnTo>
                <a:lnTo>
                  <a:pt x="7962332" y="2621096"/>
                </a:lnTo>
                <a:cubicBezTo>
                  <a:pt x="7970382" y="2618177"/>
                  <a:pt x="7988750" y="2621890"/>
                  <a:pt x="7990564" y="2629531"/>
                </a:cubicBezTo>
                <a:cubicBezTo>
                  <a:pt x="8019996" y="2622548"/>
                  <a:pt x="8037164" y="2618475"/>
                  <a:pt x="8066594" y="2611492"/>
                </a:cubicBezTo>
                <a:cubicBezTo>
                  <a:pt x="8005280" y="2626040"/>
                  <a:pt x="8047236" y="2660925"/>
                  <a:pt x="8101264" y="2626583"/>
                </a:cubicBezTo>
                <a:cubicBezTo>
                  <a:pt x="8106098" y="2646959"/>
                  <a:pt x="8150282" y="2625714"/>
                  <a:pt x="8164998" y="2622223"/>
                </a:cubicBezTo>
                <a:cubicBezTo>
                  <a:pt x="8184548" y="2639108"/>
                  <a:pt x="8214014" y="2621354"/>
                  <a:pt x="8243446" y="2614371"/>
                </a:cubicBezTo>
                <a:cubicBezTo>
                  <a:pt x="8235792" y="2582109"/>
                  <a:pt x="8290046" y="2603315"/>
                  <a:pt x="8258162" y="2610880"/>
                </a:cubicBezTo>
                <a:cubicBezTo>
                  <a:pt x="8321896" y="2606520"/>
                  <a:pt x="8417880" y="2607063"/>
                  <a:pt x="8403164" y="2610554"/>
                </a:cubicBezTo>
                <a:cubicBezTo>
                  <a:pt x="8403164" y="2610554"/>
                  <a:pt x="8403164" y="2610554"/>
                  <a:pt x="8388448" y="2614046"/>
                </a:cubicBezTo>
                <a:lnTo>
                  <a:pt x="8403164" y="2610554"/>
                </a:lnTo>
                <a:cubicBezTo>
                  <a:pt x="8435048" y="2602989"/>
                  <a:pt x="8449764" y="2599498"/>
                  <a:pt x="8481614" y="2602703"/>
                </a:cubicBezTo>
                <a:cubicBezTo>
                  <a:pt x="8528214" y="2591646"/>
                  <a:pt x="8562480" y="2605039"/>
                  <a:pt x="8650810" y="2573320"/>
                </a:cubicBezTo>
                <a:cubicBezTo>
                  <a:pt x="8626212" y="2600678"/>
                  <a:pt x="8640928" y="2597187"/>
                  <a:pt x="8687528" y="2586130"/>
                </a:cubicBezTo>
                <a:cubicBezTo>
                  <a:pt x="8937994" y="2560782"/>
                  <a:pt x="9146730" y="2556096"/>
                  <a:pt x="9347774" y="2529918"/>
                </a:cubicBezTo>
                <a:cubicBezTo>
                  <a:pt x="9440938" y="2518575"/>
                  <a:pt x="9379658" y="2522353"/>
                  <a:pt x="9360072" y="2516239"/>
                </a:cubicBezTo>
                <a:cubicBezTo>
                  <a:pt x="9355912" y="2515769"/>
                  <a:pt x="9350298" y="2515475"/>
                  <a:pt x="9343374" y="2515346"/>
                </a:cubicBezTo>
                <a:close/>
                <a:moveTo>
                  <a:pt x="10774090" y="2364928"/>
                </a:moveTo>
                <a:cubicBezTo>
                  <a:pt x="10765522" y="2365217"/>
                  <a:pt x="10749510" y="2366830"/>
                  <a:pt x="10724380" y="2370102"/>
                </a:cubicBezTo>
                <a:cubicBezTo>
                  <a:pt x="10410182" y="2399811"/>
                  <a:pt x="10103638" y="2461782"/>
                  <a:pt x="9836406" y="2492901"/>
                </a:cubicBezTo>
                <a:cubicBezTo>
                  <a:pt x="9679106" y="2506907"/>
                  <a:pt x="9551674" y="2504857"/>
                  <a:pt x="9460928" y="2526388"/>
                </a:cubicBezTo>
                <a:cubicBezTo>
                  <a:pt x="9506898" y="2458085"/>
                  <a:pt x="9296530" y="2586917"/>
                  <a:pt x="9460928" y="2526388"/>
                </a:cubicBezTo>
                <a:cubicBezTo>
                  <a:pt x="9652092" y="2524078"/>
                  <a:pt x="10137904" y="2475174"/>
                  <a:pt x="10434968" y="2438769"/>
                </a:cubicBezTo>
                <a:cubicBezTo>
                  <a:pt x="10529364" y="2425789"/>
                  <a:pt x="10834072" y="2362908"/>
                  <a:pt x="10774090" y="2364928"/>
                </a:cubicBezTo>
                <a:close/>
                <a:moveTo>
                  <a:pt x="2671603" y="2279090"/>
                </a:moveTo>
                <a:cubicBezTo>
                  <a:pt x="2639754" y="2275885"/>
                  <a:pt x="2598582" y="2375333"/>
                  <a:pt x="2649982" y="2395423"/>
                </a:cubicBezTo>
                <a:cubicBezTo>
                  <a:pt x="2721370" y="2423325"/>
                  <a:pt x="2764768" y="2267747"/>
                  <a:pt x="2671603" y="2279090"/>
                </a:cubicBezTo>
                <a:close/>
                <a:moveTo>
                  <a:pt x="2763637" y="1990006"/>
                </a:moveTo>
                <a:cubicBezTo>
                  <a:pt x="2763637" y="1990006"/>
                  <a:pt x="2751742" y="2005384"/>
                  <a:pt x="2763637" y="1990006"/>
                </a:cubicBezTo>
                <a:close/>
                <a:moveTo>
                  <a:pt x="2825967" y="1922408"/>
                </a:moveTo>
                <a:cubicBezTo>
                  <a:pt x="2798968" y="1922070"/>
                  <a:pt x="2727572" y="1964933"/>
                  <a:pt x="2687606" y="2008046"/>
                </a:cubicBezTo>
                <a:cubicBezTo>
                  <a:pt x="2675710" y="2023424"/>
                  <a:pt x="2719857" y="2012949"/>
                  <a:pt x="2719857" y="2012949"/>
                </a:cubicBezTo>
                <a:cubicBezTo>
                  <a:pt x="2724692" y="2033326"/>
                  <a:pt x="2626884" y="2090611"/>
                  <a:pt x="2678318" y="2099929"/>
                </a:cubicBezTo>
                <a:cubicBezTo>
                  <a:pt x="2695451" y="2106626"/>
                  <a:pt x="2771292" y="2022269"/>
                  <a:pt x="2810237" y="1978950"/>
                </a:cubicBezTo>
                <a:cubicBezTo>
                  <a:pt x="2842383" y="1938365"/>
                  <a:pt x="2842167" y="1922610"/>
                  <a:pt x="2825967" y="1922408"/>
                </a:cubicBezTo>
                <a:close/>
                <a:moveTo>
                  <a:pt x="2816623" y="1373074"/>
                </a:moveTo>
                <a:cubicBezTo>
                  <a:pt x="2815951" y="1373822"/>
                  <a:pt x="2814157" y="1375817"/>
                  <a:pt x="2810570" y="1379807"/>
                </a:cubicBezTo>
                <a:cubicBezTo>
                  <a:pt x="2810570" y="1379807"/>
                  <a:pt x="2818641" y="1370830"/>
                  <a:pt x="2816623" y="1373074"/>
                </a:cubicBezTo>
                <a:close/>
                <a:moveTo>
                  <a:pt x="10739116" y="929145"/>
                </a:moveTo>
                <a:cubicBezTo>
                  <a:pt x="10725712" y="929635"/>
                  <a:pt x="10699482" y="933055"/>
                  <a:pt x="10657184" y="940401"/>
                </a:cubicBezTo>
                <a:cubicBezTo>
                  <a:pt x="8485996" y="1267221"/>
                  <a:pt x="6708552" y="1222611"/>
                  <a:pt x="4659212" y="1386001"/>
                </a:cubicBezTo>
                <a:cubicBezTo>
                  <a:pt x="4548510" y="1388950"/>
                  <a:pt x="4406329" y="1401162"/>
                  <a:pt x="4220000" y="1423848"/>
                </a:cubicBezTo>
                <a:cubicBezTo>
                  <a:pt x="4047983" y="1441345"/>
                  <a:pt x="3530477" y="1564131"/>
                  <a:pt x="3839841" y="1514047"/>
                </a:cubicBezTo>
                <a:cubicBezTo>
                  <a:pt x="4440630" y="1403784"/>
                  <a:pt x="4995412" y="1372596"/>
                  <a:pt x="5468892" y="1348142"/>
                </a:cubicBezTo>
                <a:cubicBezTo>
                  <a:pt x="6612758" y="1288387"/>
                  <a:pt x="7673306" y="1226877"/>
                  <a:pt x="8846202" y="1158440"/>
                </a:cubicBezTo>
                <a:cubicBezTo>
                  <a:pt x="9413282" y="1113571"/>
                  <a:pt x="10004784" y="1095193"/>
                  <a:pt x="10601106" y="977023"/>
                </a:cubicBezTo>
                <a:cubicBezTo>
                  <a:pt x="10704116" y="952582"/>
                  <a:pt x="10779328" y="927675"/>
                  <a:pt x="10739116" y="929145"/>
                </a:cubicBezTo>
                <a:close/>
                <a:moveTo>
                  <a:pt x="10862476" y="600456"/>
                </a:moveTo>
                <a:cubicBezTo>
                  <a:pt x="10851184" y="603360"/>
                  <a:pt x="10837768" y="615062"/>
                  <a:pt x="10828070" y="645163"/>
                </a:cubicBezTo>
                <a:cubicBezTo>
                  <a:pt x="10825654" y="634976"/>
                  <a:pt x="10796566" y="785366"/>
                  <a:pt x="10850822" y="806571"/>
                </a:cubicBezTo>
                <a:cubicBezTo>
                  <a:pt x="10887506" y="830153"/>
                  <a:pt x="10898864" y="605050"/>
                  <a:pt x="10884148" y="608541"/>
                </a:cubicBezTo>
                <a:cubicBezTo>
                  <a:pt x="10882940" y="603448"/>
                  <a:pt x="10873770" y="597553"/>
                  <a:pt x="10862476" y="600456"/>
                </a:cubicBezTo>
                <a:close/>
                <a:moveTo>
                  <a:pt x="11191406" y="80064"/>
                </a:moveTo>
                <a:cubicBezTo>
                  <a:pt x="11176690" y="83556"/>
                  <a:pt x="11152094" y="110915"/>
                  <a:pt x="11120804" y="186497"/>
                </a:cubicBezTo>
                <a:cubicBezTo>
                  <a:pt x="11113444" y="188242"/>
                  <a:pt x="11106692" y="192535"/>
                  <a:pt x="11102078" y="197665"/>
                </a:cubicBezTo>
                <a:lnTo>
                  <a:pt x="11101734" y="198618"/>
                </a:lnTo>
                <a:lnTo>
                  <a:pt x="11093788" y="203668"/>
                </a:lnTo>
                <a:cubicBezTo>
                  <a:pt x="11115566" y="164422"/>
                  <a:pt x="11123030" y="130367"/>
                  <a:pt x="11149676" y="100727"/>
                </a:cubicBezTo>
                <a:cubicBezTo>
                  <a:pt x="11176690" y="83556"/>
                  <a:pt x="11176690" y="83556"/>
                  <a:pt x="11191406" y="80064"/>
                </a:cubicBezTo>
                <a:close/>
                <a:moveTo>
                  <a:pt x="11444800" y="1653"/>
                </a:moveTo>
                <a:cubicBezTo>
                  <a:pt x="11444768" y="4481"/>
                  <a:pt x="11441556" y="11072"/>
                  <a:pt x="11434218" y="22454"/>
                </a:cubicBezTo>
                <a:cubicBezTo>
                  <a:pt x="11427156" y="58208"/>
                  <a:pt x="11470936" y="35265"/>
                  <a:pt x="11470936" y="35265"/>
                </a:cubicBezTo>
                <a:cubicBezTo>
                  <a:pt x="11463874" y="71019"/>
                  <a:pt x="11469112" y="93093"/>
                  <a:pt x="11469112" y="93093"/>
                </a:cubicBezTo>
                <a:cubicBezTo>
                  <a:pt x="11469112" y="93093"/>
                  <a:pt x="11481008" y="77716"/>
                  <a:pt x="11527976" y="79127"/>
                </a:cubicBezTo>
                <a:cubicBezTo>
                  <a:pt x="11591710" y="74767"/>
                  <a:pt x="11658050" y="146913"/>
                  <a:pt x="11663478" y="235305"/>
                </a:cubicBezTo>
                <a:cubicBezTo>
                  <a:pt x="11653964" y="271641"/>
                  <a:pt x="11617068" y="312680"/>
                  <a:pt x="11610008" y="348434"/>
                </a:cubicBezTo>
                <a:cubicBezTo>
                  <a:pt x="11610008" y="348434"/>
                  <a:pt x="11646692" y="372015"/>
                  <a:pt x="11634392" y="385695"/>
                </a:cubicBezTo>
                <a:cubicBezTo>
                  <a:pt x="11637404" y="463898"/>
                  <a:pt x="11581114" y="565141"/>
                  <a:pt x="11623034" y="610796"/>
                </a:cubicBezTo>
                <a:cubicBezTo>
                  <a:pt x="11628272" y="632871"/>
                  <a:pt x="11674872" y="621814"/>
                  <a:pt x="11679706" y="642190"/>
                </a:cubicBezTo>
                <a:cubicBezTo>
                  <a:pt x="11684944" y="664264"/>
                  <a:pt x="11648012" y="716073"/>
                  <a:pt x="11655668" y="748335"/>
                </a:cubicBezTo>
                <a:cubicBezTo>
                  <a:pt x="11680646" y="853612"/>
                  <a:pt x="11659024" y="969945"/>
                  <a:pt x="11659406" y="1102582"/>
                </a:cubicBezTo>
                <a:cubicBezTo>
                  <a:pt x="11664834" y="1190974"/>
                  <a:pt x="11669860" y="1277668"/>
                  <a:pt x="11675288" y="1366061"/>
                </a:cubicBezTo>
                <a:cubicBezTo>
                  <a:pt x="11670608" y="1422772"/>
                  <a:pt x="11656084" y="1492582"/>
                  <a:pt x="11686110" y="1553615"/>
                </a:cubicBezTo>
                <a:cubicBezTo>
                  <a:pt x="11688526" y="1563803"/>
                  <a:pt x="11739962" y="1573123"/>
                  <a:pt x="11742378" y="1583311"/>
                </a:cubicBezTo>
                <a:cubicBezTo>
                  <a:pt x="11769584" y="1632457"/>
                  <a:pt x="11721350" y="1767660"/>
                  <a:pt x="11709208" y="1858428"/>
                </a:cubicBezTo>
                <a:cubicBezTo>
                  <a:pt x="11702338" y="1960499"/>
                  <a:pt x="11697884" y="2072760"/>
                  <a:pt x="11715208" y="2145774"/>
                </a:cubicBezTo>
                <a:cubicBezTo>
                  <a:pt x="11717626" y="2155962"/>
                  <a:pt x="11747058" y="2148979"/>
                  <a:pt x="11749878" y="2160865"/>
                </a:cubicBezTo>
                <a:cubicBezTo>
                  <a:pt x="11757130" y="2191429"/>
                  <a:pt x="11737770" y="2240863"/>
                  <a:pt x="11745424" y="2273125"/>
                </a:cubicBezTo>
                <a:cubicBezTo>
                  <a:pt x="11753234" y="2382475"/>
                  <a:pt x="11792562" y="2471793"/>
                  <a:pt x="11810444" y="2623593"/>
                </a:cubicBezTo>
                <a:cubicBezTo>
                  <a:pt x="11808216" y="2679723"/>
                  <a:pt x="11788858" y="2729157"/>
                  <a:pt x="11786630" y="2785287"/>
                </a:cubicBezTo>
                <a:cubicBezTo>
                  <a:pt x="11786786" y="2862375"/>
                  <a:pt x="11878508" y="3041496"/>
                  <a:pt x="11871638" y="3143568"/>
                </a:cubicBezTo>
                <a:cubicBezTo>
                  <a:pt x="11878890" y="3174132"/>
                  <a:pt x="11825228" y="3220943"/>
                  <a:pt x="11832884" y="3253205"/>
                </a:cubicBezTo>
                <a:cubicBezTo>
                  <a:pt x="11835300" y="3263393"/>
                  <a:pt x="11864732" y="3256410"/>
                  <a:pt x="11867150" y="3266598"/>
                </a:cubicBezTo>
                <a:cubicBezTo>
                  <a:pt x="11867150" y="3266598"/>
                  <a:pt x="11845372" y="3305844"/>
                  <a:pt x="11862506" y="3312539"/>
                </a:cubicBezTo>
                <a:cubicBezTo>
                  <a:pt x="11892128" y="3371874"/>
                  <a:pt x="11961480" y="3522225"/>
                  <a:pt x="11934622" y="3616484"/>
                </a:cubicBezTo>
                <a:cubicBezTo>
                  <a:pt x="11925144" y="3642049"/>
                  <a:pt x="11880962" y="3663294"/>
                  <a:pt x="11871482" y="3688860"/>
                </a:cubicBezTo>
                <a:cubicBezTo>
                  <a:pt x="11871482" y="3688860"/>
                  <a:pt x="11910618" y="3711859"/>
                  <a:pt x="11895868" y="3726121"/>
                </a:cubicBezTo>
                <a:cubicBezTo>
                  <a:pt x="11903522" y="3758383"/>
                  <a:pt x="11864958" y="3934338"/>
                  <a:pt x="11869792" y="3954715"/>
                </a:cubicBezTo>
                <a:cubicBezTo>
                  <a:pt x="11879864" y="3997165"/>
                  <a:pt x="11951252" y="4025066"/>
                  <a:pt x="11943788" y="4059122"/>
                </a:cubicBezTo>
                <a:cubicBezTo>
                  <a:pt x="11943788" y="4059122"/>
                  <a:pt x="11846538" y="4195194"/>
                  <a:pt x="11868506" y="4222266"/>
                </a:cubicBezTo>
                <a:cubicBezTo>
                  <a:pt x="11885674" y="4218193"/>
                  <a:pt x="11959290" y="4189965"/>
                  <a:pt x="11961706" y="4200153"/>
                </a:cubicBezTo>
                <a:cubicBezTo>
                  <a:pt x="11988912" y="4249300"/>
                  <a:pt x="11908046" y="4246963"/>
                  <a:pt x="11949966" y="4292619"/>
                </a:cubicBezTo>
                <a:cubicBezTo>
                  <a:pt x="11969516" y="4309503"/>
                  <a:pt x="12040346" y="4258620"/>
                  <a:pt x="12013700" y="4288259"/>
                </a:cubicBezTo>
                <a:cubicBezTo>
                  <a:pt x="11994340" y="4337692"/>
                  <a:pt x="11802928" y="4415393"/>
                  <a:pt x="11653684" y="4463358"/>
                </a:cubicBezTo>
                <a:cubicBezTo>
                  <a:pt x="11474608" y="4516609"/>
                  <a:pt x="11369300" y="4618720"/>
                  <a:pt x="11111774" y="4679821"/>
                </a:cubicBezTo>
                <a:cubicBezTo>
                  <a:pt x="11155922" y="4669347"/>
                  <a:pt x="10920170" y="4691204"/>
                  <a:pt x="10927826" y="4723467"/>
                </a:cubicBezTo>
                <a:cubicBezTo>
                  <a:pt x="10927826" y="4723467"/>
                  <a:pt x="11016156" y="4691747"/>
                  <a:pt x="10991558" y="4719106"/>
                </a:cubicBezTo>
                <a:cubicBezTo>
                  <a:pt x="10991558" y="4719106"/>
                  <a:pt x="10910692" y="4716769"/>
                  <a:pt x="10891332" y="4766203"/>
                </a:cubicBezTo>
                <a:cubicBezTo>
                  <a:pt x="10903230" y="4750825"/>
                  <a:pt x="10996988" y="4807499"/>
                  <a:pt x="11019358" y="4836269"/>
                </a:cubicBezTo>
                <a:cubicBezTo>
                  <a:pt x="11119966" y="4921808"/>
                  <a:pt x="11177194" y="5031988"/>
                  <a:pt x="11182814" y="5186698"/>
                </a:cubicBezTo>
                <a:cubicBezTo>
                  <a:pt x="11173124" y="5276884"/>
                  <a:pt x="11183196" y="5319335"/>
                  <a:pt x="11131952" y="5376333"/>
                </a:cubicBezTo>
                <a:cubicBezTo>
                  <a:pt x="11107354" y="5403692"/>
                  <a:pt x="11112592" y="5425766"/>
                  <a:pt x="11119844" y="5456331"/>
                </a:cubicBezTo>
                <a:cubicBezTo>
                  <a:pt x="11105284" y="5536910"/>
                  <a:pt x="11211722" y="5712540"/>
                  <a:pt x="11192518" y="5839061"/>
                </a:cubicBezTo>
                <a:cubicBezTo>
                  <a:pt x="11175576" y="5898683"/>
                  <a:pt x="11109616" y="5959173"/>
                  <a:pt x="11112224" y="6035679"/>
                </a:cubicBezTo>
                <a:cubicBezTo>
                  <a:pt x="11102902" y="6138333"/>
                  <a:pt x="11186970" y="6285191"/>
                  <a:pt x="11153050" y="6415204"/>
                </a:cubicBezTo>
                <a:cubicBezTo>
                  <a:pt x="11150824" y="6471334"/>
                  <a:pt x="11084864" y="6531824"/>
                  <a:pt x="11085054" y="6598142"/>
                </a:cubicBezTo>
                <a:cubicBezTo>
                  <a:pt x="11075576" y="6623708"/>
                  <a:pt x="11114676" y="6657477"/>
                  <a:pt x="11122332" y="6689740"/>
                </a:cubicBezTo>
                <a:cubicBezTo>
                  <a:pt x="11127568" y="6711814"/>
                  <a:pt x="11102972" y="6739173"/>
                  <a:pt x="11090638" y="6763622"/>
                </a:cubicBezTo>
                <a:cubicBezTo>
                  <a:pt x="11100710" y="6806073"/>
                  <a:pt x="11130368" y="6854637"/>
                  <a:pt x="11123272" y="6901161"/>
                </a:cubicBezTo>
                <a:cubicBezTo>
                  <a:pt x="11133344" y="6943612"/>
                  <a:pt x="11096448" y="6984651"/>
                  <a:pt x="11106520" y="7027101"/>
                </a:cubicBezTo>
                <a:cubicBezTo>
                  <a:pt x="11116592" y="7069552"/>
                  <a:pt x="11158512" y="7115207"/>
                  <a:pt x="11153870" y="7161149"/>
                </a:cubicBezTo>
                <a:cubicBezTo>
                  <a:pt x="11163942" y="7203599"/>
                  <a:pt x="11109878" y="7248711"/>
                  <a:pt x="11105234" y="7294653"/>
                </a:cubicBezTo>
                <a:cubicBezTo>
                  <a:pt x="11078778" y="7390610"/>
                  <a:pt x="11145118" y="7462756"/>
                  <a:pt x="11135796" y="7565410"/>
                </a:cubicBezTo>
                <a:cubicBezTo>
                  <a:pt x="11138404" y="7641917"/>
                  <a:pt x="11091994" y="7719291"/>
                  <a:pt x="11095004" y="7797496"/>
                </a:cubicBezTo>
                <a:cubicBezTo>
                  <a:pt x="11087944" y="7833249"/>
                  <a:pt x="11122210" y="7846642"/>
                  <a:pt x="11129462" y="7877206"/>
                </a:cubicBezTo>
                <a:cubicBezTo>
                  <a:pt x="11141952" y="7929845"/>
                  <a:pt x="11098398" y="8008336"/>
                  <a:pt x="11113304" y="8071162"/>
                </a:cubicBezTo>
                <a:cubicBezTo>
                  <a:pt x="11120556" y="8101726"/>
                  <a:pt x="11157642" y="8127005"/>
                  <a:pt x="11150582" y="8162759"/>
                </a:cubicBezTo>
                <a:cubicBezTo>
                  <a:pt x="11155416" y="8183135"/>
                  <a:pt x="11130818" y="8210494"/>
                  <a:pt x="11138474" y="8242757"/>
                </a:cubicBezTo>
                <a:cubicBezTo>
                  <a:pt x="11143308" y="8263133"/>
                  <a:pt x="11177978" y="8278224"/>
                  <a:pt x="11168096" y="8302092"/>
                </a:cubicBezTo>
                <a:cubicBezTo>
                  <a:pt x="11170514" y="8312280"/>
                  <a:pt x="11146284" y="8352107"/>
                  <a:pt x="11136404" y="8375975"/>
                </a:cubicBezTo>
                <a:cubicBezTo>
                  <a:pt x="11129342" y="8411729"/>
                  <a:pt x="11166428" y="8437007"/>
                  <a:pt x="11158964" y="8471063"/>
                </a:cubicBezTo>
                <a:cubicBezTo>
                  <a:pt x="11161974" y="8549268"/>
                  <a:pt x="11120210" y="8580700"/>
                  <a:pt x="11145034" y="8608889"/>
                </a:cubicBezTo>
                <a:cubicBezTo>
                  <a:pt x="11147450" y="8619077"/>
                  <a:pt x="11189180" y="8598414"/>
                  <a:pt x="11194014" y="8618790"/>
                </a:cubicBezTo>
                <a:cubicBezTo>
                  <a:pt x="11218994" y="8724067"/>
                  <a:pt x="11099564" y="8897686"/>
                  <a:pt x="11023722" y="8982044"/>
                </a:cubicBezTo>
                <a:cubicBezTo>
                  <a:pt x="10987194" y="9035551"/>
                  <a:pt x="10915998" y="9073966"/>
                  <a:pt x="10918414" y="9084155"/>
                </a:cubicBezTo>
                <a:cubicBezTo>
                  <a:pt x="10920832" y="9094343"/>
                  <a:pt x="10992028" y="9055927"/>
                  <a:pt x="10992028" y="9055927"/>
                </a:cubicBezTo>
                <a:cubicBezTo>
                  <a:pt x="10979730" y="9069606"/>
                  <a:pt x="10928486" y="9126605"/>
                  <a:pt x="10933322" y="9146981"/>
                </a:cubicBezTo>
                <a:cubicBezTo>
                  <a:pt x="10938558" y="9169055"/>
                  <a:pt x="11002292" y="9164695"/>
                  <a:pt x="11007126" y="9185071"/>
                </a:cubicBezTo>
                <a:cubicBezTo>
                  <a:pt x="10997648" y="9210637"/>
                  <a:pt x="10953466" y="9231882"/>
                  <a:pt x="10946002" y="9265937"/>
                </a:cubicBezTo>
                <a:cubicBezTo>
                  <a:pt x="10943774" y="9322067"/>
                  <a:pt x="11049832" y="9365061"/>
                  <a:pt x="11027652" y="9402608"/>
                </a:cubicBezTo>
                <a:cubicBezTo>
                  <a:pt x="11030472" y="9414494"/>
                  <a:pt x="10838870" y="9425876"/>
                  <a:pt x="10817092" y="9465122"/>
                </a:cubicBezTo>
                <a:lnTo>
                  <a:pt x="10856384" y="9565209"/>
                </a:lnTo>
                <a:cubicBezTo>
                  <a:pt x="10876338" y="9583792"/>
                  <a:pt x="10940070" y="9579432"/>
                  <a:pt x="10957204" y="9586128"/>
                </a:cubicBezTo>
                <a:cubicBezTo>
                  <a:pt x="10960024" y="9598014"/>
                  <a:pt x="10967276" y="9628579"/>
                  <a:pt x="10967276" y="9628579"/>
                </a:cubicBezTo>
                <a:cubicBezTo>
                  <a:pt x="10969692" y="9638767"/>
                  <a:pt x="10987230" y="9647161"/>
                  <a:pt x="10992064" y="9667537"/>
                </a:cubicBezTo>
                <a:cubicBezTo>
                  <a:pt x="10987420" y="9713479"/>
                  <a:pt x="10928366" y="9661127"/>
                  <a:pt x="10901316" y="9689068"/>
                </a:cubicBezTo>
                <a:cubicBezTo>
                  <a:pt x="10918484" y="9684995"/>
                  <a:pt x="10965240" y="9751027"/>
                  <a:pt x="10941046" y="9780084"/>
                </a:cubicBezTo>
                <a:cubicBezTo>
                  <a:pt x="10928712" y="9804533"/>
                  <a:pt x="10891626" y="9779254"/>
                  <a:pt x="10899280" y="9811517"/>
                </a:cubicBezTo>
                <a:cubicBezTo>
                  <a:pt x="10906936" y="9843779"/>
                  <a:pt x="10941202" y="9857172"/>
                  <a:pt x="10948856" y="9889434"/>
                </a:cubicBezTo>
                <a:cubicBezTo>
                  <a:pt x="10948856" y="9889434"/>
                  <a:pt x="10892410" y="9913588"/>
                  <a:pt x="10894828" y="9923776"/>
                </a:cubicBezTo>
                <a:cubicBezTo>
                  <a:pt x="10885314" y="9960112"/>
                  <a:pt x="10946630" y="9945564"/>
                  <a:pt x="10951464" y="9965940"/>
                </a:cubicBezTo>
                <a:cubicBezTo>
                  <a:pt x="10956300" y="9986316"/>
                  <a:pt x="10956892" y="10054332"/>
                  <a:pt x="10956892" y="10054332"/>
                </a:cubicBezTo>
                <a:cubicBezTo>
                  <a:pt x="10947012" y="10078200"/>
                  <a:pt x="10895576" y="10068881"/>
                  <a:pt x="10883278" y="10082560"/>
                </a:cubicBezTo>
                <a:cubicBezTo>
                  <a:pt x="10873398" y="10106428"/>
                  <a:pt x="10954666" y="10110462"/>
                  <a:pt x="10841512" y="10113993"/>
                </a:cubicBezTo>
                <a:cubicBezTo>
                  <a:pt x="10711664" y="10101755"/>
                  <a:pt x="10881052" y="10138690"/>
                  <a:pt x="10908256" y="10187837"/>
                </a:cubicBezTo>
                <a:cubicBezTo>
                  <a:pt x="10927806" y="10204722"/>
                  <a:pt x="10947950" y="10289622"/>
                  <a:pt x="10938070" y="10313490"/>
                </a:cubicBezTo>
                <a:cubicBezTo>
                  <a:pt x="10928592" y="10339056"/>
                  <a:pt x="10871920" y="10307662"/>
                  <a:pt x="10879172" y="10338226"/>
                </a:cubicBezTo>
                <a:cubicBezTo>
                  <a:pt x="10872110" y="10373980"/>
                  <a:pt x="10977764" y="10415275"/>
                  <a:pt x="10943688" y="10468200"/>
                </a:cubicBezTo>
                <a:cubicBezTo>
                  <a:pt x="10928938" y="10482462"/>
                  <a:pt x="10877538" y="10462372"/>
                  <a:pt x="10867622" y="10497010"/>
                </a:cubicBezTo>
                <a:cubicBezTo>
                  <a:pt x="10877694" y="10539460"/>
                  <a:pt x="10961012" y="10541215"/>
                  <a:pt x="10956334" y="10597927"/>
                </a:cubicBezTo>
                <a:cubicBezTo>
                  <a:pt x="10956334" y="10597927"/>
                  <a:pt x="10885540" y="10638041"/>
                  <a:pt x="10887958" y="10648229"/>
                </a:cubicBezTo>
                <a:cubicBezTo>
                  <a:pt x="10887958" y="10648229"/>
                  <a:pt x="10939390" y="10657549"/>
                  <a:pt x="10942212" y="10669435"/>
                </a:cubicBezTo>
                <a:cubicBezTo>
                  <a:pt x="10888148" y="10714547"/>
                  <a:pt x="10816760" y="10686645"/>
                  <a:pt x="10824414" y="10718907"/>
                </a:cubicBezTo>
                <a:cubicBezTo>
                  <a:pt x="10814534" y="10742775"/>
                  <a:pt x="10895802" y="10746809"/>
                  <a:pt x="10917770" y="10773882"/>
                </a:cubicBezTo>
                <a:cubicBezTo>
                  <a:pt x="10982096" y="10837538"/>
                  <a:pt x="10896184" y="10879445"/>
                  <a:pt x="10947986" y="10901233"/>
                </a:cubicBezTo>
                <a:cubicBezTo>
                  <a:pt x="11016554" y="10917249"/>
                  <a:pt x="10906256" y="10921895"/>
                  <a:pt x="10931044" y="10960854"/>
                </a:cubicBezTo>
                <a:cubicBezTo>
                  <a:pt x="10931044" y="10960854"/>
                  <a:pt x="10975192" y="10950380"/>
                  <a:pt x="10965310" y="10974247"/>
                </a:cubicBezTo>
                <a:cubicBezTo>
                  <a:pt x="10958248" y="11010001"/>
                  <a:pt x="10894516" y="11014361"/>
                  <a:pt x="10909422" y="11077188"/>
                </a:cubicBezTo>
                <a:cubicBezTo>
                  <a:pt x="10906602" y="11065302"/>
                  <a:pt x="10951378" y="11112073"/>
                  <a:pt x="10953796" y="11122261"/>
                </a:cubicBezTo>
                <a:cubicBezTo>
                  <a:pt x="10956214" y="11132449"/>
                  <a:pt x="10909614" y="11143506"/>
                  <a:pt x="10912030" y="11153694"/>
                </a:cubicBezTo>
                <a:cubicBezTo>
                  <a:pt x="10897314" y="11157185"/>
                  <a:pt x="10929164" y="11160390"/>
                  <a:pt x="10931984" y="11172277"/>
                </a:cubicBezTo>
                <a:cubicBezTo>
                  <a:pt x="10907386" y="11199636"/>
                  <a:pt x="10875538" y="11196431"/>
                  <a:pt x="10882790" y="11226995"/>
                </a:cubicBezTo>
                <a:cubicBezTo>
                  <a:pt x="10892862" y="11269445"/>
                  <a:pt x="11040436" y="11356396"/>
                  <a:pt x="10839392" y="11382574"/>
                </a:cubicBezTo>
                <a:cubicBezTo>
                  <a:pt x="10714342" y="11401482"/>
                  <a:pt x="11065224" y="11395355"/>
                  <a:pt x="10942818" y="11479999"/>
                </a:cubicBezTo>
                <a:cubicBezTo>
                  <a:pt x="10915770" y="11507940"/>
                  <a:pt x="10889158" y="11526809"/>
                  <a:pt x="10921198" y="11596332"/>
                </a:cubicBezTo>
                <a:cubicBezTo>
                  <a:pt x="10926434" y="11618407"/>
                  <a:pt x="10990358" y="11680365"/>
                  <a:pt x="10953830" y="11733872"/>
                </a:cubicBezTo>
                <a:cubicBezTo>
                  <a:pt x="10929234" y="11761231"/>
                  <a:pt x="10865500" y="11765591"/>
                  <a:pt x="10870334" y="11785967"/>
                </a:cubicBezTo>
                <a:cubicBezTo>
                  <a:pt x="10877990" y="11818229"/>
                  <a:pt x="11032470" y="11792338"/>
                  <a:pt x="11013076" y="11852541"/>
                </a:cubicBezTo>
                <a:cubicBezTo>
                  <a:pt x="11017910" y="11872918"/>
                  <a:pt x="10880598" y="11894735"/>
                  <a:pt x="10871084" y="11931071"/>
                </a:cubicBezTo>
                <a:cubicBezTo>
                  <a:pt x="10858786" y="11944751"/>
                  <a:pt x="10898324" y="11969448"/>
                  <a:pt x="10903160" y="11989824"/>
                </a:cubicBezTo>
                <a:cubicBezTo>
                  <a:pt x="10913232" y="12032275"/>
                  <a:pt x="10900898" y="12056724"/>
                  <a:pt x="10906134" y="12078798"/>
                </a:cubicBezTo>
                <a:cubicBezTo>
                  <a:pt x="10910970" y="12099174"/>
                  <a:pt x="10982358" y="12127077"/>
                  <a:pt x="10928294" y="12172189"/>
                </a:cubicBezTo>
                <a:cubicBezTo>
                  <a:pt x="10889384" y="12204738"/>
                  <a:pt x="10872250" y="12198041"/>
                  <a:pt x="10938366" y="12214639"/>
                </a:cubicBezTo>
                <a:cubicBezTo>
                  <a:pt x="11058770" y="12241673"/>
                  <a:pt x="10901872" y="12257376"/>
                  <a:pt x="10909124" y="12287941"/>
                </a:cubicBezTo>
                <a:cubicBezTo>
                  <a:pt x="10914362" y="12310015"/>
                  <a:pt x="10975678" y="12295467"/>
                  <a:pt x="10982930" y="12326031"/>
                </a:cubicBezTo>
                <a:cubicBezTo>
                  <a:pt x="11023026" y="12429514"/>
                  <a:pt x="10867952" y="12387389"/>
                  <a:pt x="10865726" y="12443519"/>
                </a:cubicBezTo>
                <a:cubicBezTo>
                  <a:pt x="10870964" y="12465593"/>
                  <a:pt x="10944176" y="12435668"/>
                  <a:pt x="10958890" y="12432176"/>
                </a:cubicBezTo>
                <a:cubicBezTo>
                  <a:pt x="10944176" y="12435668"/>
                  <a:pt x="10973798" y="12495003"/>
                  <a:pt x="10991334" y="12503397"/>
                </a:cubicBezTo>
                <a:cubicBezTo>
                  <a:pt x="10976618" y="12506889"/>
                  <a:pt x="10930018" y="12517945"/>
                  <a:pt x="10917718" y="12531625"/>
                </a:cubicBezTo>
                <a:cubicBezTo>
                  <a:pt x="10898360" y="12581058"/>
                  <a:pt x="10966736" y="12530756"/>
                  <a:pt x="10974392" y="12563019"/>
                </a:cubicBezTo>
                <a:cubicBezTo>
                  <a:pt x="10969344" y="12607263"/>
                  <a:pt x="10895540" y="12569172"/>
                  <a:pt x="10908028" y="12621811"/>
                </a:cubicBezTo>
                <a:cubicBezTo>
                  <a:pt x="10913266" y="12643885"/>
                  <a:pt x="10962248" y="12653786"/>
                  <a:pt x="10955186" y="12689540"/>
                </a:cubicBezTo>
                <a:cubicBezTo>
                  <a:pt x="10962438" y="12720105"/>
                  <a:pt x="10908622" y="12689827"/>
                  <a:pt x="10918292" y="12730579"/>
                </a:cubicBezTo>
                <a:cubicBezTo>
                  <a:pt x="10911194" y="12777103"/>
                  <a:pt x="11002134" y="12821890"/>
                  <a:pt x="10948508" y="12857930"/>
                </a:cubicBezTo>
                <a:cubicBezTo>
                  <a:pt x="10894444" y="12903043"/>
                  <a:pt x="10347126" y="12900176"/>
                  <a:pt x="10184990" y="12893805"/>
                </a:cubicBezTo>
                <a:cubicBezTo>
                  <a:pt x="9455986" y="12867683"/>
                  <a:pt x="8645712" y="12837526"/>
                  <a:pt x="7842690" y="12837934"/>
                </a:cubicBezTo>
                <a:cubicBezTo>
                  <a:pt x="7698092" y="12839957"/>
                  <a:pt x="7570258" y="12836210"/>
                  <a:pt x="7437554" y="12822855"/>
                </a:cubicBezTo>
                <a:cubicBezTo>
                  <a:pt x="7292954" y="12824879"/>
                  <a:pt x="7128402" y="12808320"/>
                  <a:pt x="7030000" y="12797589"/>
                </a:cubicBezTo>
                <a:cubicBezTo>
                  <a:pt x="6622446" y="12772323"/>
                  <a:pt x="6259266" y="12792130"/>
                  <a:pt x="5930160" y="12759012"/>
                </a:cubicBezTo>
                <a:cubicBezTo>
                  <a:pt x="5878322" y="12747994"/>
                  <a:pt x="5844056" y="12734601"/>
                  <a:pt x="5792220" y="12723583"/>
                </a:cubicBezTo>
                <a:cubicBezTo>
                  <a:pt x="5102160" y="12654142"/>
                  <a:pt x="4355988" y="12632094"/>
                  <a:pt x="3672990" y="12526899"/>
                </a:cubicBezTo>
                <a:cubicBezTo>
                  <a:pt x="3894023" y="12508534"/>
                  <a:pt x="3722007" y="12526030"/>
                  <a:pt x="3604054" y="12498415"/>
                </a:cubicBezTo>
                <a:cubicBezTo>
                  <a:pt x="3569753" y="12495792"/>
                  <a:pt x="3544965" y="12456833"/>
                  <a:pt x="3513116" y="12453628"/>
                </a:cubicBezTo>
                <a:cubicBezTo>
                  <a:pt x="3255208" y="12382094"/>
                  <a:pt x="2702652" y="12357153"/>
                  <a:pt x="2579271" y="12241146"/>
                </a:cubicBezTo>
                <a:cubicBezTo>
                  <a:pt x="2559686" y="12235031"/>
                  <a:pt x="2596214" y="12181524"/>
                  <a:pt x="2598631" y="12191712"/>
                </a:cubicBezTo>
                <a:cubicBezTo>
                  <a:pt x="2596214" y="12181524"/>
                  <a:pt x="2453841" y="12127418"/>
                  <a:pt x="2453841" y="12127418"/>
                </a:cubicBezTo>
                <a:cubicBezTo>
                  <a:pt x="2480488" y="12097778"/>
                  <a:pt x="2684544" y="12149805"/>
                  <a:pt x="2718810" y="12163198"/>
                </a:cubicBezTo>
                <a:cubicBezTo>
                  <a:pt x="2957167" y="12217847"/>
                  <a:pt x="3126958" y="12256480"/>
                  <a:pt x="3406678" y="12277999"/>
                </a:cubicBezTo>
                <a:cubicBezTo>
                  <a:pt x="3554097" y="12287861"/>
                  <a:pt x="3365124" y="12244812"/>
                  <a:pt x="3315740" y="12233212"/>
                </a:cubicBezTo>
                <a:cubicBezTo>
                  <a:pt x="2998933" y="12186414"/>
                  <a:pt x="2849096" y="12166364"/>
                  <a:pt x="2536969" y="12062854"/>
                </a:cubicBezTo>
                <a:cubicBezTo>
                  <a:pt x="2485534" y="12053535"/>
                  <a:pt x="2377060" y="12000353"/>
                  <a:pt x="2322805" y="11979147"/>
                </a:cubicBezTo>
                <a:cubicBezTo>
                  <a:pt x="2263751" y="11926796"/>
                  <a:pt x="2359736" y="11927339"/>
                  <a:pt x="2457735" y="11936372"/>
                </a:cubicBezTo>
                <a:cubicBezTo>
                  <a:pt x="2539005" y="11940406"/>
                  <a:pt x="2583343" y="11996250"/>
                  <a:pt x="2737823" y="11970358"/>
                </a:cubicBezTo>
                <a:cubicBezTo>
                  <a:pt x="2990897" y="12021516"/>
                  <a:pt x="3292987" y="12071805"/>
                  <a:pt x="3573075" y="12105792"/>
                </a:cubicBezTo>
                <a:cubicBezTo>
                  <a:pt x="3806598" y="12140065"/>
                  <a:pt x="4189555" y="12192690"/>
                  <a:pt x="4528542" y="12201941"/>
                </a:cubicBezTo>
                <a:cubicBezTo>
                  <a:pt x="4783842" y="12196969"/>
                  <a:pt x="4427722" y="12181022"/>
                  <a:pt x="4344036" y="12166799"/>
                </a:cubicBezTo>
                <a:cubicBezTo>
                  <a:pt x="4044362" y="12126698"/>
                  <a:pt x="3791289" y="12075540"/>
                  <a:pt x="3526320" y="12039760"/>
                </a:cubicBezTo>
                <a:cubicBezTo>
                  <a:pt x="3241362" y="11996167"/>
                  <a:pt x="2862872" y="11951450"/>
                  <a:pt x="2582594" y="11851145"/>
                </a:cubicBezTo>
                <a:lnTo>
                  <a:pt x="2491655" y="11806359"/>
                </a:lnTo>
                <a:cubicBezTo>
                  <a:pt x="2490447" y="11801264"/>
                  <a:pt x="2515047" y="11803947"/>
                  <a:pt x="2550059" y="11808196"/>
                </a:cubicBezTo>
                <a:lnTo>
                  <a:pt x="2579134" y="11811566"/>
                </a:lnTo>
                <a:lnTo>
                  <a:pt x="2622087" y="11819683"/>
                </a:lnTo>
                <a:cubicBezTo>
                  <a:pt x="2667075" y="11828090"/>
                  <a:pt x="2699802" y="11833909"/>
                  <a:pt x="2722617" y="11837681"/>
                </a:cubicBezTo>
                <a:lnTo>
                  <a:pt x="2737721" y="11839951"/>
                </a:lnTo>
                <a:lnTo>
                  <a:pt x="2887492" y="11885971"/>
                </a:lnTo>
                <a:cubicBezTo>
                  <a:pt x="2960334" y="11906354"/>
                  <a:pt x="3032270" y="11922916"/>
                  <a:pt x="3098622" y="11929593"/>
                </a:cubicBezTo>
                <a:cubicBezTo>
                  <a:pt x="3351695" y="11980751"/>
                  <a:pt x="3516248" y="11997310"/>
                  <a:pt x="3732235" y="12023188"/>
                </a:cubicBezTo>
                <a:cubicBezTo>
                  <a:pt x="3734652" y="12033377"/>
                  <a:pt x="3764084" y="12026393"/>
                  <a:pt x="3732235" y="12023188"/>
                </a:cubicBezTo>
                <a:cubicBezTo>
                  <a:pt x="3392867" y="11881302"/>
                  <a:pt x="2813699" y="11875230"/>
                  <a:pt x="2402944" y="11705442"/>
                </a:cubicBezTo>
                <a:cubicBezTo>
                  <a:pt x="2368678" y="11692049"/>
                  <a:pt x="2205949" y="11617662"/>
                  <a:pt x="2368084" y="11624033"/>
                </a:cubicBezTo>
                <a:cubicBezTo>
                  <a:pt x="2532636" y="11640592"/>
                  <a:pt x="2390264" y="11586485"/>
                  <a:pt x="2367893" y="11557715"/>
                </a:cubicBezTo>
                <a:cubicBezTo>
                  <a:pt x="2387443" y="11574599"/>
                  <a:pt x="2365285" y="11481209"/>
                  <a:pt x="2323555" y="11501871"/>
                </a:cubicBezTo>
                <a:cubicBezTo>
                  <a:pt x="2421363" y="11444586"/>
                  <a:pt x="2532446" y="11574274"/>
                  <a:pt x="2598405" y="11513784"/>
                </a:cubicBezTo>
                <a:cubicBezTo>
                  <a:pt x="2610704" y="11500104"/>
                  <a:pt x="2443734" y="11473357"/>
                  <a:pt x="2546780" y="11438146"/>
                </a:cubicBezTo>
                <a:cubicBezTo>
                  <a:pt x="2590963" y="11416901"/>
                  <a:pt x="2836572" y="11502115"/>
                  <a:pt x="2920258" y="11516337"/>
                </a:cubicBezTo>
                <a:cubicBezTo>
                  <a:pt x="3015840" y="11515182"/>
                  <a:pt x="3094289" y="11507331"/>
                  <a:pt x="2959204" y="11473019"/>
                </a:cubicBezTo>
                <a:cubicBezTo>
                  <a:pt x="2789781" y="11446853"/>
                  <a:pt x="2590963" y="11416901"/>
                  <a:pt x="2431054" y="11354401"/>
                </a:cubicBezTo>
                <a:cubicBezTo>
                  <a:pt x="2322580" y="11301219"/>
                  <a:pt x="2642206" y="11359903"/>
                  <a:pt x="2710774" y="11375919"/>
                </a:cubicBezTo>
                <a:cubicBezTo>
                  <a:pt x="2843442" y="11400043"/>
                  <a:pt x="2917247" y="11438133"/>
                  <a:pt x="2983801" y="11445659"/>
                </a:cubicBezTo>
                <a:cubicBezTo>
                  <a:pt x="3064667" y="11447996"/>
                  <a:pt x="3330039" y="11485474"/>
                  <a:pt x="3103980" y="11417145"/>
                </a:cubicBezTo>
                <a:cubicBezTo>
                  <a:pt x="2626897" y="11295378"/>
                  <a:pt x="2147764" y="11175892"/>
                  <a:pt x="1683383" y="11042144"/>
                </a:cubicBezTo>
                <a:cubicBezTo>
                  <a:pt x="1611995" y="11014241"/>
                  <a:pt x="1528712" y="11001717"/>
                  <a:pt x="1472040" y="10970323"/>
                </a:cubicBezTo>
                <a:cubicBezTo>
                  <a:pt x="1457324" y="10973815"/>
                  <a:pt x="1466802" y="10948249"/>
                  <a:pt x="1447252" y="10931364"/>
                </a:cubicBezTo>
                <a:cubicBezTo>
                  <a:pt x="1447252" y="10931364"/>
                  <a:pt x="1255494" y="10865659"/>
                  <a:pt x="1206512" y="10855757"/>
                </a:cubicBezTo>
                <a:cubicBezTo>
                  <a:pt x="960500" y="10768845"/>
                  <a:pt x="1459550" y="10917685"/>
                  <a:pt x="1474301" y="10903423"/>
                </a:cubicBezTo>
                <a:cubicBezTo>
                  <a:pt x="1471481" y="10891537"/>
                  <a:pt x="1245422" y="10823208"/>
                  <a:pt x="1211156" y="10809815"/>
                </a:cubicBezTo>
                <a:cubicBezTo>
                  <a:pt x="1107919" y="10778708"/>
                  <a:pt x="1007064" y="10768559"/>
                  <a:pt x="967561" y="10733092"/>
                </a:cubicBezTo>
                <a:cubicBezTo>
                  <a:pt x="950428" y="10726395"/>
                  <a:pt x="935521" y="10663569"/>
                  <a:pt x="935521" y="10663569"/>
                </a:cubicBezTo>
                <a:cubicBezTo>
                  <a:pt x="787911" y="10587388"/>
                  <a:pt x="628193" y="10591205"/>
                  <a:pt x="495334" y="10500763"/>
                </a:cubicBezTo>
                <a:cubicBezTo>
                  <a:pt x="640336" y="10500438"/>
                  <a:pt x="667541" y="10549584"/>
                  <a:pt x="824630" y="10600199"/>
                </a:cubicBezTo>
                <a:cubicBezTo>
                  <a:pt x="876432" y="10621987"/>
                  <a:pt x="1043402" y="10648734"/>
                  <a:pt x="1043402" y="10648734"/>
                </a:cubicBezTo>
                <a:cubicBezTo>
                  <a:pt x="1058118" y="10645242"/>
                  <a:pt x="999063" y="10592890"/>
                  <a:pt x="976693" y="10564119"/>
                </a:cubicBezTo>
                <a:lnTo>
                  <a:pt x="980538" y="10566020"/>
                </a:lnTo>
                <a:lnTo>
                  <a:pt x="1013779" y="10589399"/>
                </a:lnTo>
                <a:cubicBezTo>
                  <a:pt x="1012571" y="10584305"/>
                  <a:pt x="1007683" y="10580084"/>
                  <a:pt x="1000906" y="10576087"/>
                </a:cubicBezTo>
                <a:lnTo>
                  <a:pt x="980538" y="10566020"/>
                </a:lnTo>
                <a:lnTo>
                  <a:pt x="979962" y="10565614"/>
                </a:lnTo>
                <a:cubicBezTo>
                  <a:pt x="956065" y="10548836"/>
                  <a:pt x="960191" y="10551893"/>
                  <a:pt x="976693" y="10564119"/>
                </a:cubicBezTo>
                <a:cubicBezTo>
                  <a:pt x="849036" y="10506522"/>
                  <a:pt x="647397" y="10464684"/>
                  <a:pt x="514503" y="10385012"/>
                </a:cubicBezTo>
                <a:cubicBezTo>
                  <a:pt x="477819" y="10361430"/>
                  <a:pt x="433446" y="10316357"/>
                  <a:pt x="379226" y="10284381"/>
                </a:cubicBezTo>
                <a:cubicBezTo>
                  <a:pt x="339723" y="10248914"/>
                  <a:pt x="206828" y="10169242"/>
                  <a:pt x="253238" y="10091867"/>
                </a:cubicBezTo>
                <a:cubicBezTo>
                  <a:pt x="292183" y="10048549"/>
                  <a:pt x="379036" y="10218063"/>
                  <a:pt x="361500" y="10209669"/>
                </a:cubicBezTo>
                <a:cubicBezTo>
                  <a:pt x="374652" y="10215964"/>
                  <a:pt x="399847" y="10193172"/>
                  <a:pt x="418850" y="10184207"/>
                </a:cubicBezTo>
                <a:lnTo>
                  <a:pt x="433697" y="10181682"/>
                </a:lnTo>
                <a:lnTo>
                  <a:pt x="439950" y="10185787"/>
                </a:lnTo>
                <a:cubicBezTo>
                  <a:pt x="459442" y="10197304"/>
                  <a:pt x="513807" y="10223752"/>
                  <a:pt x="521218" y="10205851"/>
                </a:cubicBezTo>
                <a:cubicBezTo>
                  <a:pt x="545815" y="10178493"/>
                  <a:pt x="444995" y="10157573"/>
                  <a:pt x="400657" y="10101730"/>
                </a:cubicBezTo>
                <a:cubicBezTo>
                  <a:pt x="358701" y="10066845"/>
                  <a:pt x="382930" y="10027017"/>
                  <a:pt x="380513" y="10016829"/>
                </a:cubicBezTo>
                <a:cubicBezTo>
                  <a:pt x="382930" y="10027017"/>
                  <a:pt x="412362" y="10020034"/>
                  <a:pt x="409945" y="10009846"/>
                </a:cubicBezTo>
                <a:cubicBezTo>
                  <a:pt x="409754" y="9943528"/>
                  <a:pt x="271848" y="9897330"/>
                  <a:pt x="244643" y="9848183"/>
                </a:cubicBezTo>
                <a:cubicBezTo>
                  <a:pt x="242226" y="9837995"/>
                  <a:pt x="279121" y="9796956"/>
                  <a:pt x="259168" y="9778373"/>
                </a:cubicBezTo>
                <a:cubicBezTo>
                  <a:pt x="259168" y="9778373"/>
                  <a:pt x="96651" y="9639366"/>
                  <a:pt x="212412" y="9712342"/>
                </a:cubicBezTo>
                <a:cubicBezTo>
                  <a:pt x="214830" y="9722530"/>
                  <a:pt x="347498" y="9746654"/>
                  <a:pt x="347498" y="9746654"/>
                </a:cubicBezTo>
                <a:cubicBezTo>
                  <a:pt x="359797" y="9732975"/>
                  <a:pt x="167848" y="9600950"/>
                  <a:pt x="147895" y="9582368"/>
                </a:cubicBezTo>
                <a:cubicBezTo>
                  <a:pt x="111212" y="9558787"/>
                  <a:pt x="125927" y="9555295"/>
                  <a:pt x="59374" y="9547769"/>
                </a:cubicBezTo>
                <a:cubicBezTo>
                  <a:pt x="118273" y="9523033"/>
                  <a:pt x="-4514" y="9475041"/>
                  <a:pt x="129" y="9429099"/>
                </a:cubicBezTo>
                <a:cubicBezTo>
                  <a:pt x="7190" y="9393345"/>
                  <a:pt x="95520" y="9361626"/>
                  <a:pt x="102984" y="9327571"/>
                </a:cubicBezTo>
                <a:cubicBezTo>
                  <a:pt x="100164" y="9315684"/>
                  <a:pt x="45945" y="9283709"/>
                  <a:pt x="53409" y="9249653"/>
                </a:cubicBezTo>
                <a:cubicBezTo>
                  <a:pt x="38502" y="9186826"/>
                  <a:pt x="153444" y="9136238"/>
                  <a:pt x="168004" y="9055658"/>
                </a:cubicBezTo>
                <a:cubicBezTo>
                  <a:pt x="172648" y="9009716"/>
                  <a:pt x="96235" y="8895120"/>
                  <a:pt x="132763" y="8841613"/>
                </a:cubicBezTo>
                <a:cubicBezTo>
                  <a:pt x="120464" y="8855292"/>
                  <a:pt x="242905" y="8759878"/>
                  <a:pt x="240488" y="8749690"/>
                </a:cubicBezTo>
                <a:cubicBezTo>
                  <a:pt x="188650" y="8738673"/>
                  <a:pt x="88580" y="8862857"/>
                  <a:pt x="54314" y="8849465"/>
                </a:cubicBezTo>
                <a:cubicBezTo>
                  <a:pt x="29526" y="8810506"/>
                  <a:pt x="208604" y="8757255"/>
                  <a:pt x="232833" y="8717428"/>
                </a:cubicBezTo>
                <a:cubicBezTo>
                  <a:pt x="252193" y="8667994"/>
                  <a:pt x="161254" y="8623208"/>
                  <a:pt x="165898" y="8577266"/>
                </a:cubicBezTo>
                <a:cubicBezTo>
                  <a:pt x="165552" y="8433860"/>
                  <a:pt x="427722" y="8326815"/>
                  <a:pt x="412257" y="8185203"/>
                </a:cubicBezTo>
                <a:cubicBezTo>
                  <a:pt x="417304" y="8140959"/>
                  <a:pt x="325963" y="8094474"/>
                  <a:pt x="355204" y="8021174"/>
                </a:cubicBezTo>
                <a:cubicBezTo>
                  <a:pt x="367538" y="7996724"/>
                  <a:pt x="433497" y="7936234"/>
                  <a:pt x="475227" y="7915571"/>
                </a:cubicBezTo>
                <a:cubicBezTo>
                  <a:pt x="587787" y="7844024"/>
                  <a:pt x="813655" y="7846035"/>
                  <a:pt x="670689" y="7723912"/>
                </a:cubicBezTo>
                <a:cubicBezTo>
                  <a:pt x="734422" y="7719552"/>
                  <a:pt x="661020" y="7683160"/>
                  <a:pt x="670689" y="7723912"/>
                </a:cubicBezTo>
                <a:cubicBezTo>
                  <a:pt x="641257" y="7730896"/>
                  <a:pt x="638840" y="7720708"/>
                  <a:pt x="619290" y="7703823"/>
                </a:cubicBezTo>
                <a:cubicBezTo>
                  <a:pt x="813274" y="7713399"/>
                  <a:pt x="611253" y="7538925"/>
                  <a:pt x="564653" y="7549981"/>
                </a:cubicBezTo>
                <a:cubicBezTo>
                  <a:pt x="500553" y="7541873"/>
                  <a:pt x="572096" y="7646864"/>
                  <a:pt x="606800" y="7651185"/>
                </a:cubicBezTo>
                <a:cubicBezTo>
                  <a:pt x="525531" y="7647150"/>
                  <a:pt x="486395" y="7624151"/>
                  <a:pt x="512851" y="7528194"/>
                </a:cubicBezTo>
                <a:cubicBezTo>
                  <a:pt x="527376" y="7458384"/>
                  <a:pt x="814370" y="7379529"/>
                  <a:pt x="850898" y="7326022"/>
                </a:cubicBezTo>
                <a:cubicBezTo>
                  <a:pt x="836146" y="7340283"/>
                  <a:pt x="852340" y="7135558"/>
                  <a:pt x="869876" y="7143952"/>
                </a:cubicBezTo>
                <a:cubicBezTo>
                  <a:pt x="852340" y="7135558"/>
                  <a:pt x="781546" y="7175672"/>
                  <a:pt x="749697" y="7172467"/>
                </a:cubicBezTo>
                <a:cubicBezTo>
                  <a:pt x="712575" y="7157958"/>
                  <a:pt x="832789" y="7118673"/>
                  <a:pt x="845088" y="7104993"/>
                </a:cubicBezTo>
                <a:cubicBezTo>
                  <a:pt x="842670" y="7094805"/>
                  <a:pt x="822717" y="7076223"/>
                  <a:pt x="835016" y="7062543"/>
                </a:cubicBezTo>
                <a:cubicBezTo>
                  <a:pt x="876781" y="7031111"/>
                  <a:pt x="915882" y="7064880"/>
                  <a:pt x="906213" y="7024127"/>
                </a:cubicBezTo>
                <a:cubicBezTo>
                  <a:pt x="906213" y="7024127"/>
                  <a:pt x="824944" y="7020093"/>
                  <a:pt x="810228" y="7023585"/>
                </a:cubicBezTo>
                <a:cubicBezTo>
                  <a:pt x="763628" y="7034641"/>
                  <a:pt x="619219" y="7102983"/>
                  <a:pt x="550440" y="7151587"/>
                </a:cubicBezTo>
                <a:cubicBezTo>
                  <a:pt x="540580" y="7044516"/>
                  <a:pt x="758793" y="7014265"/>
                  <a:pt x="805203" y="6936890"/>
                </a:cubicBezTo>
                <a:cubicBezTo>
                  <a:pt x="817098" y="6921513"/>
                  <a:pt x="760462" y="6879349"/>
                  <a:pt x="760462" y="6879349"/>
                </a:cubicBezTo>
                <a:cubicBezTo>
                  <a:pt x="755627" y="6858972"/>
                  <a:pt x="902665" y="6736199"/>
                  <a:pt x="973459" y="6696085"/>
                </a:cubicBezTo>
                <a:cubicBezTo>
                  <a:pt x="973459" y="6696085"/>
                  <a:pt x="998056" y="6668726"/>
                  <a:pt x="995236" y="6656840"/>
                </a:cubicBezTo>
                <a:cubicBezTo>
                  <a:pt x="980520" y="6660331"/>
                  <a:pt x="789512" y="6739729"/>
                  <a:pt x="789512" y="6739729"/>
                </a:cubicBezTo>
                <a:cubicBezTo>
                  <a:pt x="735292" y="6707754"/>
                  <a:pt x="1022095" y="6562581"/>
                  <a:pt x="1019678" y="6552393"/>
                </a:cubicBezTo>
                <a:cubicBezTo>
                  <a:pt x="1061408" y="6531730"/>
                  <a:pt x="1036620" y="6492771"/>
                  <a:pt x="1104997" y="6442469"/>
                </a:cubicBezTo>
                <a:cubicBezTo>
                  <a:pt x="1193362" y="6399979"/>
                  <a:pt x="1298825" y="6374957"/>
                  <a:pt x="1332901" y="6322032"/>
                </a:cubicBezTo>
                <a:cubicBezTo>
                  <a:pt x="1401468" y="6338048"/>
                  <a:pt x="1654196" y="6245799"/>
                  <a:pt x="1823392" y="6216416"/>
                </a:cubicBezTo>
                <a:cubicBezTo>
                  <a:pt x="1977872" y="6190525"/>
                  <a:pt x="2434656" y="6150304"/>
                  <a:pt x="2480627" y="6082001"/>
                </a:cubicBezTo>
                <a:cubicBezTo>
                  <a:pt x="2465911" y="6085492"/>
                  <a:pt x="2360257" y="6044196"/>
                  <a:pt x="2367721" y="6010141"/>
                </a:cubicBezTo>
                <a:cubicBezTo>
                  <a:pt x="2367721" y="6010141"/>
                  <a:pt x="2431454" y="6005782"/>
                  <a:pt x="2411904" y="5988897"/>
                </a:cubicBezTo>
                <a:cubicBezTo>
                  <a:pt x="2389533" y="5960126"/>
                  <a:pt x="2308667" y="5957789"/>
                  <a:pt x="2286296" y="5929018"/>
                </a:cubicBezTo>
                <a:cubicBezTo>
                  <a:pt x="2283879" y="5918831"/>
                  <a:pt x="2313120" y="5845529"/>
                  <a:pt x="2327836" y="5842037"/>
                </a:cubicBezTo>
                <a:cubicBezTo>
                  <a:pt x="2325016" y="5830151"/>
                  <a:pt x="2327836" y="5842037"/>
                  <a:pt x="2327836" y="5842037"/>
                </a:cubicBezTo>
                <a:cubicBezTo>
                  <a:pt x="2310300" y="5833643"/>
                  <a:pt x="2290750" y="5816759"/>
                  <a:pt x="2305465" y="5813267"/>
                </a:cubicBezTo>
                <a:cubicBezTo>
                  <a:pt x="2373842" y="5762965"/>
                  <a:pt x="2386331" y="5815603"/>
                  <a:pt x="2491795" y="5790580"/>
                </a:cubicBezTo>
                <a:lnTo>
                  <a:pt x="2486960" y="5770205"/>
                </a:lnTo>
                <a:cubicBezTo>
                  <a:pt x="2486960" y="5770205"/>
                  <a:pt x="2553110" y="5776033"/>
                  <a:pt x="2567862" y="5761771"/>
                </a:cubicBezTo>
                <a:cubicBezTo>
                  <a:pt x="2563027" y="5741396"/>
                  <a:pt x="2437385" y="5692287"/>
                  <a:pt x="2430133" y="5661723"/>
                </a:cubicBezTo>
                <a:cubicBezTo>
                  <a:pt x="2424895" y="5639648"/>
                  <a:pt x="2501520" y="5689625"/>
                  <a:pt x="2525715" y="5660568"/>
                </a:cubicBezTo>
                <a:cubicBezTo>
                  <a:pt x="2510999" y="5664060"/>
                  <a:pt x="2491258" y="5580857"/>
                  <a:pt x="2471304" y="5562274"/>
                </a:cubicBezTo>
                <a:cubicBezTo>
                  <a:pt x="2424514" y="5507013"/>
                  <a:pt x="2296680" y="5503265"/>
                  <a:pt x="2287011" y="5462512"/>
                </a:cubicBezTo>
                <a:cubicBezTo>
                  <a:pt x="2284191" y="5450627"/>
                  <a:pt x="2392474" y="5437489"/>
                  <a:pt x="2389654" y="5425604"/>
                </a:cubicBezTo>
                <a:cubicBezTo>
                  <a:pt x="2414286" y="5387474"/>
                  <a:pt x="2362449" y="5376456"/>
                  <a:pt x="2342898" y="5359572"/>
                </a:cubicBezTo>
                <a:cubicBezTo>
                  <a:pt x="2303359" y="5334874"/>
                  <a:pt x="2308597" y="5356948"/>
                  <a:pt x="2300942" y="5324687"/>
                </a:cubicBezTo>
                <a:cubicBezTo>
                  <a:pt x="2306179" y="5346760"/>
                  <a:pt x="2330409" y="5306934"/>
                  <a:pt x="2286036" y="5261860"/>
                </a:cubicBezTo>
                <a:cubicBezTo>
                  <a:pt x="2288453" y="5272048"/>
                  <a:pt x="2248949" y="5236582"/>
                  <a:pt x="2248949" y="5236582"/>
                </a:cubicBezTo>
                <a:lnTo>
                  <a:pt x="2307848" y="5211845"/>
                </a:lnTo>
                <a:cubicBezTo>
                  <a:pt x="2297776" y="5169394"/>
                  <a:pt x="2231625" y="5163566"/>
                  <a:pt x="2270571" y="5120247"/>
                </a:cubicBezTo>
                <a:cubicBezTo>
                  <a:pt x="2280452" y="5096379"/>
                  <a:pt x="2349422" y="5114093"/>
                  <a:pt x="2361318" y="5098716"/>
                </a:cubicBezTo>
                <a:cubicBezTo>
                  <a:pt x="2373617" y="5085036"/>
                  <a:pt x="2346412" y="5035890"/>
                  <a:pt x="2343994" y="5025702"/>
                </a:cubicBezTo>
                <a:cubicBezTo>
                  <a:pt x="2346412" y="5035890"/>
                  <a:pt x="2390594" y="5014646"/>
                  <a:pt x="2405310" y="5011154"/>
                </a:cubicBezTo>
                <a:cubicBezTo>
                  <a:pt x="2393012" y="5024833"/>
                  <a:pt x="2407537" y="4955024"/>
                  <a:pt x="2405119" y="4944835"/>
                </a:cubicBezTo>
                <a:cubicBezTo>
                  <a:pt x="2399379" y="4920639"/>
                  <a:pt x="2363453" y="4922773"/>
                  <a:pt x="2346788" y="4901673"/>
                </a:cubicBezTo>
                <a:lnTo>
                  <a:pt x="2340765" y="4879708"/>
                </a:lnTo>
                <a:lnTo>
                  <a:pt x="2344026" y="4879796"/>
                </a:lnTo>
                <a:cubicBezTo>
                  <a:pt x="2358333" y="4872533"/>
                  <a:pt x="2391734" y="4822907"/>
                  <a:pt x="2382367" y="4783429"/>
                </a:cubicBezTo>
                <a:cubicBezTo>
                  <a:pt x="2369878" y="4730790"/>
                  <a:pt x="2362414" y="4764846"/>
                  <a:pt x="2399309" y="4723807"/>
                </a:cubicBezTo>
                <a:cubicBezTo>
                  <a:pt x="2425956" y="4694168"/>
                  <a:pt x="2386820" y="4671169"/>
                  <a:pt x="2376748" y="4628718"/>
                </a:cubicBezTo>
                <a:cubicBezTo>
                  <a:pt x="2358866" y="4476918"/>
                  <a:pt x="2512965" y="4318390"/>
                  <a:pt x="2502893" y="4275940"/>
                </a:cubicBezTo>
                <a:cubicBezTo>
                  <a:pt x="2500476" y="4265753"/>
                  <a:pt x="2449041" y="4256432"/>
                  <a:pt x="2463792" y="4242171"/>
                </a:cubicBezTo>
                <a:cubicBezTo>
                  <a:pt x="2460972" y="4230285"/>
                  <a:pt x="2512774" y="4252072"/>
                  <a:pt x="2507940" y="4231696"/>
                </a:cubicBezTo>
                <a:cubicBezTo>
                  <a:pt x="2502702" y="4209622"/>
                  <a:pt x="2468436" y="4196229"/>
                  <a:pt x="2460781" y="4163966"/>
                </a:cubicBezTo>
                <a:cubicBezTo>
                  <a:pt x="2435993" y="4125008"/>
                  <a:pt x="2435803" y="4058691"/>
                  <a:pt x="2428551" y="4028126"/>
                </a:cubicBezTo>
                <a:cubicBezTo>
                  <a:pt x="2403763" y="3989167"/>
                  <a:pt x="2347091" y="3957773"/>
                  <a:pt x="2386036" y="3914454"/>
                </a:cubicBezTo>
                <a:cubicBezTo>
                  <a:pt x="2434863" y="3847267"/>
                  <a:pt x="2474557" y="3949053"/>
                  <a:pt x="2545563" y="3844319"/>
                </a:cubicBezTo>
                <a:cubicBezTo>
                  <a:pt x="2555042" y="3818753"/>
                  <a:pt x="2508286" y="3752722"/>
                  <a:pt x="2547599" y="3721871"/>
                </a:cubicBezTo>
                <a:cubicBezTo>
                  <a:pt x="2574246" y="3692232"/>
                  <a:pt x="2582056" y="3801581"/>
                  <a:pt x="2636120" y="3756470"/>
                </a:cubicBezTo>
                <a:cubicBezTo>
                  <a:pt x="2665184" y="3737019"/>
                  <a:pt x="2573864" y="3559596"/>
                  <a:pt x="2580926" y="3523842"/>
                </a:cubicBezTo>
                <a:cubicBezTo>
                  <a:pt x="2580735" y="3457524"/>
                  <a:pt x="2634989" y="3478730"/>
                  <a:pt x="2619680" y="3414205"/>
                </a:cubicBezTo>
                <a:cubicBezTo>
                  <a:pt x="2599939" y="3331002"/>
                  <a:pt x="2459580" y="3285386"/>
                  <a:pt x="2449353" y="3165847"/>
                </a:cubicBezTo>
                <a:cubicBezTo>
                  <a:pt x="2439090" y="3057079"/>
                  <a:pt x="2569186" y="2993927"/>
                  <a:pt x="2625073" y="2890987"/>
                </a:cubicBezTo>
                <a:cubicBezTo>
                  <a:pt x="2644433" y="2841553"/>
                  <a:pt x="2671292" y="2747294"/>
                  <a:pt x="2661220" y="2704844"/>
                </a:cubicBezTo>
                <a:cubicBezTo>
                  <a:pt x="2661220" y="2704844"/>
                  <a:pt x="2617037" y="2726089"/>
                  <a:pt x="2612202" y="2705712"/>
                </a:cubicBezTo>
                <a:cubicBezTo>
                  <a:pt x="2621490" y="2613828"/>
                  <a:pt x="2680389" y="2589092"/>
                  <a:pt x="2625978" y="2490799"/>
                </a:cubicBezTo>
                <a:cubicBezTo>
                  <a:pt x="2601191" y="2451840"/>
                  <a:pt x="2554400" y="2396578"/>
                  <a:pt x="2571378" y="2326187"/>
                </a:cubicBezTo>
                <a:cubicBezTo>
                  <a:pt x="2568366" y="2247983"/>
                  <a:pt x="2666578" y="2192395"/>
                  <a:pt x="2668437" y="2123797"/>
                </a:cubicBezTo>
                <a:cubicBezTo>
                  <a:pt x="2663602" y="2103421"/>
                  <a:pt x="2609347" y="2082215"/>
                  <a:pt x="2599678" y="2041464"/>
                </a:cubicBezTo>
                <a:cubicBezTo>
                  <a:pt x="2606740" y="2005710"/>
                  <a:pt x="2670091" y="1868713"/>
                  <a:pt x="2738468" y="1818411"/>
                </a:cubicBezTo>
                <a:cubicBezTo>
                  <a:pt x="2907509" y="1711941"/>
                  <a:pt x="3144891" y="1565937"/>
                  <a:pt x="3370569" y="1501630"/>
                </a:cubicBezTo>
                <a:cubicBezTo>
                  <a:pt x="3534930" y="1451871"/>
                  <a:pt x="3821924" y="1373016"/>
                  <a:pt x="4030659" y="1368330"/>
                </a:cubicBezTo>
                <a:cubicBezTo>
                  <a:pt x="4060091" y="1361347"/>
                  <a:pt x="4082058" y="1388420"/>
                  <a:pt x="4113943" y="1380855"/>
                </a:cubicBezTo>
                <a:cubicBezTo>
                  <a:pt x="4305509" y="1380243"/>
                  <a:pt x="4472288" y="1340672"/>
                  <a:pt x="4663890" y="1329290"/>
                </a:cubicBezTo>
                <a:cubicBezTo>
                  <a:pt x="4896784" y="1306316"/>
                  <a:pt x="5154538" y="1300762"/>
                  <a:pt x="5407420" y="1285602"/>
                </a:cubicBezTo>
                <a:cubicBezTo>
                  <a:pt x="6121518" y="1248897"/>
                  <a:pt x="6867866" y="1217096"/>
                  <a:pt x="7613848" y="1172827"/>
                </a:cubicBezTo>
                <a:cubicBezTo>
                  <a:pt x="7910880" y="1147192"/>
                  <a:pt x="8249902" y="1145672"/>
                  <a:pt x="8578412" y="1110774"/>
                </a:cubicBezTo>
                <a:cubicBezTo>
                  <a:pt x="9268090" y="1047579"/>
                  <a:pt x="9820454" y="1006202"/>
                  <a:pt x="10583380" y="902311"/>
                </a:cubicBezTo>
                <a:cubicBezTo>
                  <a:pt x="10708428" y="883402"/>
                  <a:pt x="10787280" y="877249"/>
                  <a:pt x="10779434" y="778669"/>
                </a:cubicBezTo>
                <a:cubicBezTo>
                  <a:pt x="10783888" y="666408"/>
                  <a:pt x="10780912" y="577435"/>
                  <a:pt x="10822486" y="479684"/>
                </a:cubicBezTo>
                <a:cubicBezTo>
                  <a:pt x="10824904" y="489872"/>
                  <a:pt x="10846872" y="516945"/>
                  <a:pt x="10846872" y="516945"/>
                </a:cubicBezTo>
                <a:cubicBezTo>
                  <a:pt x="10859170" y="503265"/>
                  <a:pt x="10880756" y="397701"/>
                  <a:pt x="10900150" y="337499"/>
                </a:cubicBezTo>
                <a:cubicBezTo>
                  <a:pt x="10897734" y="327310"/>
                  <a:pt x="10875766" y="300238"/>
                  <a:pt x="10890482" y="296746"/>
                </a:cubicBezTo>
                <a:cubicBezTo>
                  <a:pt x="10878184" y="310426"/>
                  <a:pt x="11071228" y="108579"/>
                  <a:pt x="11030056" y="208028"/>
                </a:cubicBezTo>
                <a:cubicBezTo>
                  <a:pt x="11030056" y="208028"/>
                  <a:pt x="10961276" y="256632"/>
                  <a:pt x="11030246" y="274346"/>
                </a:cubicBezTo>
                <a:cubicBezTo>
                  <a:pt x="11044962" y="270855"/>
                  <a:pt x="11069156" y="241797"/>
                  <a:pt x="11093788" y="203668"/>
                </a:cubicBezTo>
                <a:lnTo>
                  <a:pt x="11096206" y="213856"/>
                </a:lnTo>
                <a:lnTo>
                  <a:pt x="11101734" y="198618"/>
                </a:lnTo>
                <a:lnTo>
                  <a:pt x="11107296" y="195082"/>
                </a:lnTo>
                <a:cubicBezTo>
                  <a:pt x="11110370" y="191662"/>
                  <a:pt x="11113444" y="188242"/>
                  <a:pt x="11120804" y="186497"/>
                </a:cubicBezTo>
                <a:cubicBezTo>
                  <a:pt x="11157330" y="132990"/>
                  <a:pt x="11176690" y="83556"/>
                  <a:pt x="11191406" y="80064"/>
                </a:cubicBezTo>
                <a:lnTo>
                  <a:pt x="11193824" y="90253"/>
                </a:lnTo>
                <a:cubicBezTo>
                  <a:pt x="11206122" y="76573"/>
                  <a:pt x="11289250" y="12010"/>
                  <a:pt x="11291668" y="22197"/>
                </a:cubicBezTo>
                <a:cubicBezTo>
                  <a:pt x="11309204" y="30593"/>
                  <a:pt x="11179702" y="161760"/>
                  <a:pt x="11302298" y="143434"/>
                </a:cubicBezTo>
                <a:cubicBezTo>
                  <a:pt x="11289422" y="146489"/>
                  <a:pt x="11445026" y="-18141"/>
                  <a:pt x="11444800" y="1653"/>
                </a:cubicBezTo>
                <a:close/>
              </a:path>
            </a:pathLst>
          </a:custGeom>
          <a:effectLst/>
        </p:spPr>
        <p:txBody>
          <a:bodyPr wrap="square">
            <a:noAutofit/>
          </a:bodyPr>
          <a:lstStyle>
            <a:lvl1pPr marL="0" indent="0">
              <a:buNone/>
              <a:defRPr sz="109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2652089789"/>
      </p:ext>
    </p:extLst>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General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FB06BE-BEE2-6F46-9CE6-0EF66ADA2E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98820" y="-7447907"/>
            <a:ext cx="11929311" cy="22365443"/>
          </a:xfrm>
          <a:prstGeom prst="rect">
            <a:avLst/>
          </a:prstGeom>
        </p:spPr>
      </p:pic>
    </p:spTree>
    <p:extLst>
      <p:ext uri="{BB962C8B-B14F-4D97-AF65-F5344CB8AC3E}">
        <p14:creationId xmlns:p14="http://schemas.microsoft.com/office/powerpoint/2010/main" val="967230760"/>
      </p:ext>
    </p:extLst>
  </p:cSld>
  <p:clrMapOvr>
    <a:masterClrMapping/>
  </p:clrMapOvr>
  <p:transition advClick="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529661471"/>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fr-FR"/>
              <a:t>Modifiez le style du titre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3469272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95532781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fr-FR"/>
              <a:t>Modifiez le style du titre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4" name="Content Placeholder 3"/>
          <p:cNvSpPr>
            <a:spLocks noGrp="1"/>
          </p:cNvSpPr>
          <p:nvPr>
            <p:ph sz="half" idx="2"/>
          </p:nvPr>
        </p:nvSpPr>
        <p:spPr>
          <a:xfrm>
            <a:off x="472381" y="3618442"/>
            <a:ext cx="2901255" cy="532218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6" name="Content Placeholder 5"/>
          <p:cNvSpPr>
            <a:spLocks noGrp="1"/>
          </p:cNvSpPr>
          <p:nvPr>
            <p:ph sz="quarter" idx="4"/>
          </p:nvPr>
        </p:nvSpPr>
        <p:spPr>
          <a:xfrm>
            <a:off x="3471863" y="3618442"/>
            <a:ext cx="2915543" cy="532218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1910373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0459358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81932297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fr-FR"/>
              <a:t>Modifiez le style du titre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730790329"/>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fr-FR"/>
              <a:t>Modifiez le style du titre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fr-FR"/>
              <a:t>Cliquez sur l'icône pour ajouter une image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C764DE79-268F-4C1A-8933-263129D2AF90}" type="datetimeFigureOut">
              <a:rPr lang="en-US" smtClean="0"/>
              <a:t>7/11/2020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731807592"/>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smtClean="0"/>
              <a:t>7/11/2020</a:t>
            </a:fld>
            <a:endParaRPr lang="en-US" dirty="0"/>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4163187758"/>
      </p:ext>
    </p:extLst>
  </p:cSld>
  <p:clrMap bg1="lt1" tx1="dk1" bg2="lt2" tx2="dk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 id="2147484006" r:id="rId5"/>
    <p:sldLayoutId id="2147484007" r:id="rId6"/>
    <p:sldLayoutId id="2147484008" r:id="rId7"/>
    <p:sldLayoutId id="2147484009" r:id="rId8"/>
    <p:sldLayoutId id="2147484010" r:id="rId9"/>
    <p:sldLayoutId id="2147484011" r:id="rId10"/>
    <p:sldLayoutId id="2147484012" r:id="rId11"/>
    <p:sldLayoutId id="2147484013" r:id="rId12"/>
    <p:sldLayoutId id="2147484014" r:id="rId13"/>
    <p:sldLayoutId id="2147483980" r:id="rId14"/>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5.png"/><Relationship Id="rId7"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4.png"/><Relationship Id="rId7"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23.png"/><Relationship Id="rId4" Type="http://schemas.openxmlformats.org/officeDocument/2006/relationships/image" Target="../media/image5.png"/><Relationship Id="rId9"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5.png"/><Relationship Id="rId7"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9.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github.com/AppScolarite" TargetMode="Externa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9C71D7-49EE-CD4F-9169-55F1D77302D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2072217" y="729977"/>
            <a:ext cx="2757810" cy="4404851"/>
          </a:xfrm>
          <a:prstGeom prst="rect">
            <a:avLst/>
          </a:prstGeom>
        </p:spPr>
      </p:pic>
      <p:sp>
        <p:nvSpPr>
          <p:cNvPr id="1880" name="Rectangle 1879"/>
          <p:cNvSpPr/>
          <p:nvPr/>
        </p:nvSpPr>
        <p:spPr>
          <a:xfrm>
            <a:off x="2549573" y="3089695"/>
            <a:ext cx="1803097" cy="310909"/>
          </a:xfrm>
          <a:prstGeom prst="rect">
            <a:avLst/>
          </a:prstGeom>
          <a:solidFill>
            <a:srgbClr val="F32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6"/>
          </a:p>
        </p:txBody>
      </p:sp>
      <p:sp>
        <p:nvSpPr>
          <p:cNvPr id="1881" name="Rectangle 1880"/>
          <p:cNvSpPr/>
          <p:nvPr/>
        </p:nvSpPr>
        <p:spPr>
          <a:xfrm>
            <a:off x="2698083" y="3259167"/>
            <a:ext cx="1461833" cy="2072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6"/>
          </a:p>
        </p:txBody>
      </p:sp>
      <p:sp>
        <p:nvSpPr>
          <p:cNvPr id="1169" name="TextBox 1168"/>
          <p:cNvSpPr txBox="1"/>
          <p:nvPr/>
        </p:nvSpPr>
        <p:spPr>
          <a:xfrm>
            <a:off x="2776981" y="3119052"/>
            <a:ext cx="1340302" cy="220188"/>
          </a:xfrm>
          <a:prstGeom prst="rect">
            <a:avLst/>
          </a:prstGeom>
          <a:noFill/>
        </p:spPr>
        <p:txBody>
          <a:bodyPr wrap="none" rtlCol="0">
            <a:spAutoFit/>
          </a:bodyPr>
          <a:lstStyle/>
          <a:p>
            <a:pPr algn="ctr"/>
            <a:r>
              <a:rPr lang="en-US" sz="831" b="1" spc="69" dirty="0">
                <a:solidFill>
                  <a:schemeClr val="bg1"/>
                </a:solidFill>
                <a:latin typeface="Lato" panose="020F0502020204030203" pitchFamily="34" charset="0"/>
                <a:ea typeface="Lato" panose="020F0502020204030203" pitchFamily="34" charset="0"/>
                <a:cs typeface="Lato" panose="020F0502020204030203" pitchFamily="34" charset="0"/>
              </a:rPr>
              <a:t>Gestion de </a:t>
            </a:r>
            <a:r>
              <a:rPr lang="en-US" sz="831" b="1" spc="69" dirty="0" err="1">
                <a:solidFill>
                  <a:schemeClr val="bg1"/>
                </a:solidFill>
                <a:latin typeface="Lato" panose="020F0502020204030203" pitchFamily="34" charset="0"/>
                <a:ea typeface="Lato" panose="020F0502020204030203" pitchFamily="34" charset="0"/>
                <a:cs typeface="Lato" panose="020F0502020204030203" pitchFamily="34" charset="0"/>
              </a:rPr>
              <a:t>scolarité</a:t>
            </a:r>
            <a:r>
              <a:rPr lang="en-US" sz="831" b="1" spc="69" dirty="0">
                <a:solidFill>
                  <a:schemeClr val="bg1"/>
                </a:solidFill>
                <a:latin typeface="Lato" panose="020F0502020204030203" pitchFamily="34" charset="0"/>
                <a:ea typeface="Lato" panose="020F0502020204030203" pitchFamily="34" charset="0"/>
                <a:cs typeface="Lato" panose="020F0502020204030203" pitchFamily="34" charset="0"/>
              </a:rPr>
              <a:t> </a:t>
            </a:r>
          </a:p>
        </p:txBody>
      </p:sp>
      <p:sp>
        <p:nvSpPr>
          <p:cNvPr id="8" name="TextBox 1169">
            <a:extLst>
              <a:ext uri="{FF2B5EF4-FFF2-40B4-BE49-F238E27FC236}">
                <a16:creationId xmlns:a16="http://schemas.microsoft.com/office/drawing/2014/main" id="{16C327ED-6ACF-4A2D-BDD8-9BB8275E3FDB}"/>
              </a:ext>
            </a:extLst>
          </p:cNvPr>
          <p:cNvSpPr txBox="1"/>
          <p:nvPr/>
        </p:nvSpPr>
        <p:spPr>
          <a:xfrm>
            <a:off x="568132" y="1967653"/>
            <a:ext cx="6001964" cy="707886"/>
          </a:xfrm>
          <a:prstGeom prst="rect">
            <a:avLst/>
          </a:prstGeom>
          <a:noFill/>
        </p:spPr>
        <p:txBody>
          <a:bodyPr wrap="none" rtlCol="0">
            <a:spAutoFit/>
          </a:bodyPr>
          <a:lstStyle/>
          <a:p>
            <a:pPr algn="ctr"/>
            <a:r>
              <a:rPr lang="en-US" sz="4000" b="1" spc="550" dirty="0">
                <a:latin typeface="Montserrat" pitchFamily="2" charset="77"/>
                <a:ea typeface="Nunito Black" charset="0"/>
                <a:cs typeface="Nunito Black" charset="0"/>
              </a:rPr>
              <a:t>Rapport de </a:t>
            </a:r>
            <a:r>
              <a:rPr lang="en-US" sz="4000" b="1" spc="550" dirty="0" err="1">
                <a:latin typeface="Montserrat" pitchFamily="2" charset="77"/>
                <a:ea typeface="Nunito Black" charset="0"/>
                <a:cs typeface="Nunito Black" charset="0"/>
              </a:rPr>
              <a:t>projet</a:t>
            </a:r>
            <a:endParaRPr lang="en-US" sz="4000" b="1" spc="550" dirty="0">
              <a:latin typeface="Montserrat" pitchFamily="2" charset="77"/>
              <a:ea typeface="Nunito Black" charset="0"/>
              <a:cs typeface="Nunito Black" charset="0"/>
            </a:endParaRPr>
          </a:p>
        </p:txBody>
      </p:sp>
      <p:sp>
        <p:nvSpPr>
          <p:cNvPr id="12" name="TextBox 9">
            <a:extLst>
              <a:ext uri="{FF2B5EF4-FFF2-40B4-BE49-F238E27FC236}">
                <a16:creationId xmlns:a16="http://schemas.microsoft.com/office/drawing/2014/main" id="{C0038A59-FAD8-424A-8A56-A498A0CF0961}"/>
              </a:ext>
            </a:extLst>
          </p:cNvPr>
          <p:cNvSpPr txBox="1"/>
          <p:nvPr/>
        </p:nvSpPr>
        <p:spPr>
          <a:xfrm>
            <a:off x="718778" y="5871881"/>
            <a:ext cx="2417712" cy="338554"/>
          </a:xfrm>
          <a:prstGeom prst="rect">
            <a:avLst/>
          </a:prstGeom>
          <a:noFill/>
        </p:spPr>
        <p:txBody>
          <a:bodyPr wrap="square" rtlCol="0">
            <a:spAutoFit/>
          </a:bodyPr>
          <a:lstStyle/>
          <a:p>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Noureddine </a:t>
            </a:r>
            <a:r>
              <a:rPr lang="en-US" sz="16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Yaagoubi</a:t>
            </a:r>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3" name="Shape 2916">
            <a:extLst>
              <a:ext uri="{FF2B5EF4-FFF2-40B4-BE49-F238E27FC236}">
                <a16:creationId xmlns:a16="http://schemas.microsoft.com/office/drawing/2014/main" id="{D80EB43C-50E8-44D9-BD9B-0ADDB9D70267}"/>
              </a:ext>
            </a:extLst>
          </p:cNvPr>
          <p:cNvSpPr/>
          <p:nvPr/>
        </p:nvSpPr>
        <p:spPr>
          <a:xfrm>
            <a:off x="454979" y="5981646"/>
            <a:ext cx="161822" cy="13406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4" name="TextBox 9">
            <a:extLst>
              <a:ext uri="{FF2B5EF4-FFF2-40B4-BE49-F238E27FC236}">
                <a16:creationId xmlns:a16="http://schemas.microsoft.com/office/drawing/2014/main" id="{02216339-D04C-4C2A-A8FE-E4D917357B8C}"/>
              </a:ext>
            </a:extLst>
          </p:cNvPr>
          <p:cNvSpPr txBox="1"/>
          <p:nvPr/>
        </p:nvSpPr>
        <p:spPr>
          <a:xfrm>
            <a:off x="718778" y="6258392"/>
            <a:ext cx="2417712" cy="338554"/>
          </a:xfrm>
          <a:prstGeom prst="rect">
            <a:avLst/>
          </a:prstGeom>
          <a:noFill/>
        </p:spPr>
        <p:txBody>
          <a:bodyPr wrap="square" rtlCol="0">
            <a:spAutoFit/>
          </a:bodyPr>
          <a:lstStyle/>
          <a:p>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Hicham Oussama </a:t>
            </a:r>
            <a:r>
              <a:rPr lang="en-US" sz="16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Saffih</a:t>
            </a:r>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5" name="Shape 2916">
            <a:extLst>
              <a:ext uri="{FF2B5EF4-FFF2-40B4-BE49-F238E27FC236}">
                <a16:creationId xmlns:a16="http://schemas.microsoft.com/office/drawing/2014/main" id="{F2DE105F-79F6-4621-BBE4-9EABF55756F4}"/>
              </a:ext>
            </a:extLst>
          </p:cNvPr>
          <p:cNvSpPr/>
          <p:nvPr/>
        </p:nvSpPr>
        <p:spPr>
          <a:xfrm>
            <a:off x="454979" y="6368157"/>
            <a:ext cx="161822" cy="13406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6" name="TextBox 9">
            <a:extLst>
              <a:ext uri="{FF2B5EF4-FFF2-40B4-BE49-F238E27FC236}">
                <a16:creationId xmlns:a16="http://schemas.microsoft.com/office/drawing/2014/main" id="{FF819EF3-AFF3-4AF3-8844-8679277B3322}"/>
              </a:ext>
            </a:extLst>
          </p:cNvPr>
          <p:cNvSpPr txBox="1"/>
          <p:nvPr/>
        </p:nvSpPr>
        <p:spPr>
          <a:xfrm>
            <a:off x="718778" y="5485370"/>
            <a:ext cx="2417712" cy="338554"/>
          </a:xfrm>
          <a:prstGeom prst="rect">
            <a:avLst/>
          </a:prstGeom>
          <a:noFill/>
        </p:spPr>
        <p:txBody>
          <a:bodyPr wrap="square" rtlCol="0">
            <a:spAutoFit/>
          </a:bodyPr>
          <a:lstStyle/>
          <a:p>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El </a:t>
            </a:r>
            <a:r>
              <a:rPr lang="en-US" sz="16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Ibrahimi</a:t>
            </a:r>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6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Israe</a:t>
            </a:r>
            <a:r>
              <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7" name="Shape 2916">
            <a:extLst>
              <a:ext uri="{FF2B5EF4-FFF2-40B4-BE49-F238E27FC236}">
                <a16:creationId xmlns:a16="http://schemas.microsoft.com/office/drawing/2014/main" id="{34E1F2DD-936E-4657-9E49-82F253D36DED}"/>
              </a:ext>
            </a:extLst>
          </p:cNvPr>
          <p:cNvSpPr/>
          <p:nvPr/>
        </p:nvSpPr>
        <p:spPr>
          <a:xfrm>
            <a:off x="454979" y="5595135"/>
            <a:ext cx="161822" cy="13406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latin typeface="Lato Light" panose="020F0502020204030203" pitchFamily="34" charset="0"/>
              <a:ea typeface="Lato Light" panose="020F0502020204030203" pitchFamily="34" charset="0"/>
              <a:cs typeface="Lato Light" panose="020F0502020204030203" pitchFamily="34" charset="0"/>
            </a:endParaRPr>
          </a:p>
        </p:txBody>
      </p:sp>
      <p:pic>
        <p:nvPicPr>
          <p:cNvPr id="18" name="Image 17">
            <a:extLst>
              <a:ext uri="{FF2B5EF4-FFF2-40B4-BE49-F238E27FC236}">
                <a16:creationId xmlns:a16="http://schemas.microsoft.com/office/drawing/2014/main" id="{68401639-BF5A-4436-A025-8B61DCF94EED}"/>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9" name="Image 18">
            <a:extLst>
              <a:ext uri="{FF2B5EF4-FFF2-40B4-BE49-F238E27FC236}">
                <a16:creationId xmlns:a16="http://schemas.microsoft.com/office/drawing/2014/main" id="{94B6BD37-5B36-45D8-8BD0-3BFEDD5E7FF9}"/>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ZoneTexte 3">
            <a:extLst>
              <a:ext uri="{FF2B5EF4-FFF2-40B4-BE49-F238E27FC236}">
                <a16:creationId xmlns:a16="http://schemas.microsoft.com/office/drawing/2014/main" id="{86F093BF-83A8-4A4B-9EDC-A7865AC50EF4}"/>
              </a:ext>
            </a:extLst>
          </p:cNvPr>
          <p:cNvSpPr txBox="1"/>
          <p:nvPr/>
        </p:nvSpPr>
        <p:spPr>
          <a:xfrm>
            <a:off x="1435309" y="4114672"/>
            <a:ext cx="4267609" cy="1077218"/>
          </a:xfrm>
          <a:prstGeom prst="rect">
            <a:avLst/>
          </a:prstGeom>
          <a:noFill/>
        </p:spPr>
        <p:txBody>
          <a:bodyPr wrap="square" rtlCol="0">
            <a:spAutoFit/>
          </a:bodyPr>
          <a:lstStyle/>
          <a:p>
            <a:pPr algn="ctr"/>
            <a:r>
              <a:rPr lang="fr-FR" sz="1600" dirty="0" smtClean="0"/>
              <a:t>Ingénierie </a:t>
            </a:r>
            <a:r>
              <a:rPr lang="fr-FR" sz="1600" dirty="0"/>
              <a:t>des Systèmes d’Information </a:t>
            </a:r>
          </a:p>
          <a:p>
            <a:pPr algn="ctr"/>
            <a:r>
              <a:rPr lang="fr-FR" sz="1600" dirty="0"/>
              <a:t>-3ème année-</a:t>
            </a:r>
          </a:p>
          <a:p>
            <a:pPr algn="ctr"/>
            <a:endParaRPr lang="fr-FR" sz="1600" dirty="0"/>
          </a:p>
          <a:p>
            <a:pPr algn="ctr"/>
            <a:endParaRPr lang="fr-FR" sz="1600" dirty="0"/>
          </a:p>
        </p:txBody>
      </p:sp>
      <p:sp>
        <p:nvSpPr>
          <p:cNvPr id="20" name="TextBox 9">
            <a:extLst>
              <a:ext uri="{FF2B5EF4-FFF2-40B4-BE49-F238E27FC236}">
                <a16:creationId xmlns:a16="http://schemas.microsoft.com/office/drawing/2014/main" id="{FF819EF3-AFF3-4AF3-8844-8679277B3322}"/>
              </a:ext>
            </a:extLst>
          </p:cNvPr>
          <p:cNvSpPr txBox="1"/>
          <p:nvPr/>
        </p:nvSpPr>
        <p:spPr>
          <a:xfrm>
            <a:off x="4117283" y="5454592"/>
            <a:ext cx="2417712" cy="369332"/>
          </a:xfrm>
          <a:prstGeom prst="rect">
            <a:avLst/>
          </a:prstGeom>
          <a:noFill/>
        </p:spPr>
        <p:txBody>
          <a:bodyPr wrap="square" rtlCol="0">
            <a:spAutoFit/>
          </a:bodyPr>
          <a:lstStyle/>
          <a:p>
            <a:r>
              <a:rPr lang="en-US" b="1" dirty="0" err="1" smtClean="0">
                <a:solidFill>
                  <a:schemeClr val="tx2"/>
                </a:solidFill>
                <a:effectLst>
                  <a:outerShdw blurRad="38100" dist="38100" dir="2700000" algn="tl">
                    <a:srgbClr val="000000">
                      <a:alpha val="43137"/>
                    </a:srgbClr>
                  </a:outerShdw>
                </a:effectLst>
                <a:latin typeface="Lato Light" panose="020F0502020204030203" pitchFamily="34" charset="0"/>
                <a:ea typeface="Lato Light" panose="020F0502020204030203" pitchFamily="34" charset="0"/>
                <a:cs typeface="Lato Light" panose="020F0502020204030203" pitchFamily="34" charset="0"/>
              </a:rPr>
              <a:t>Encadré</a:t>
            </a:r>
            <a:r>
              <a:rPr lang="en-US" b="1" dirty="0" smtClean="0">
                <a:solidFill>
                  <a:schemeClr val="tx2"/>
                </a:solidFill>
                <a:effectLst>
                  <a:outerShdw blurRad="38100" dist="38100" dir="2700000" algn="tl">
                    <a:srgbClr val="000000">
                      <a:alpha val="43137"/>
                    </a:srgbClr>
                  </a:outerShdw>
                </a:effectLst>
                <a:latin typeface="Lato Light" panose="020F0502020204030203" pitchFamily="34" charset="0"/>
                <a:ea typeface="Lato Light" panose="020F0502020204030203" pitchFamily="34" charset="0"/>
                <a:cs typeface="Lato Light" panose="020F0502020204030203" pitchFamily="34" charset="0"/>
              </a:rPr>
              <a:t> par: </a:t>
            </a:r>
            <a:endParaRPr lang="en-US" sz="1600" b="1" dirty="0">
              <a:solidFill>
                <a:schemeClr val="tx2"/>
              </a:solidFill>
              <a:effectLst>
                <a:outerShdw blurRad="38100" dist="38100" dir="2700000" algn="tl">
                  <a:srgbClr val="000000">
                    <a:alpha val="43137"/>
                  </a:srgbClr>
                </a:outerShdw>
              </a:effectLst>
              <a:latin typeface="Lato Light" panose="020F0502020204030203" pitchFamily="34" charset="0"/>
              <a:ea typeface="Lato Light" panose="020F0502020204030203" pitchFamily="34" charset="0"/>
              <a:cs typeface="Lato Light" panose="020F0502020204030203" pitchFamily="34" charset="0"/>
            </a:endParaRPr>
          </a:p>
        </p:txBody>
      </p:sp>
      <p:sp>
        <p:nvSpPr>
          <p:cNvPr id="21" name="TextBox 9">
            <a:extLst>
              <a:ext uri="{FF2B5EF4-FFF2-40B4-BE49-F238E27FC236}">
                <a16:creationId xmlns:a16="http://schemas.microsoft.com/office/drawing/2014/main" id="{FF819EF3-AFF3-4AF3-8844-8679277B3322}"/>
              </a:ext>
            </a:extLst>
          </p:cNvPr>
          <p:cNvSpPr txBox="1"/>
          <p:nvPr/>
        </p:nvSpPr>
        <p:spPr>
          <a:xfrm>
            <a:off x="4352670" y="5841103"/>
            <a:ext cx="2417712" cy="369332"/>
          </a:xfrm>
          <a:prstGeom prst="rect">
            <a:avLst/>
          </a:prstGeom>
          <a:noFill/>
        </p:spPr>
        <p:txBody>
          <a:bodyPr wrap="square" rtlCol="0">
            <a:spAutoFit/>
          </a:bodyPr>
          <a:lstStyle/>
          <a:p>
            <a:r>
              <a:rPr lang="en-US" dirty="0" err="1"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Sâad</a:t>
            </a:r>
            <a:r>
              <a:rPr lang="en-US"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dirty="0" err="1"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Boukhrouf</a:t>
            </a:r>
            <a:endParaRPr lang="en-US" sz="1600" dirty="0">
              <a:solidFill>
                <a:schemeClr val="tx2"/>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22" name="Shape 2916">
            <a:extLst>
              <a:ext uri="{FF2B5EF4-FFF2-40B4-BE49-F238E27FC236}">
                <a16:creationId xmlns:a16="http://schemas.microsoft.com/office/drawing/2014/main" id="{34E1F2DD-936E-4657-9E49-82F253D36DED}"/>
              </a:ext>
            </a:extLst>
          </p:cNvPr>
          <p:cNvSpPr/>
          <p:nvPr/>
        </p:nvSpPr>
        <p:spPr>
          <a:xfrm>
            <a:off x="4196673" y="5981646"/>
            <a:ext cx="155997" cy="152400"/>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24" name="TextBox 9">
            <a:extLst>
              <a:ext uri="{FF2B5EF4-FFF2-40B4-BE49-F238E27FC236}">
                <a16:creationId xmlns:a16="http://schemas.microsoft.com/office/drawing/2014/main" id="{02216339-D04C-4C2A-A8FE-E4D917357B8C}"/>
              </a:ext>
            </a:extLst>
          </p:cNvPr>
          <p:cNvSpPr txBox="1"/>
          <p:nvPr/>
        </p:nvSpPr>
        <p:spPr>
          <a:xfrm>
            <a:off x="2514816" y="7519354"/>
            <a:ext cx="2417712" cy="400110"/>
          </a:xfrm>
          <a:prstGeom prst="rect">
            <a:avLst/>
          </a:prstGeom>
          <a:noFill/>
        </p:spPr>
        <p:txBody>
          <a:bodyPr wrap="square" rtlCol="0">
            <a:spAutoFit/>
          </a:bodyPr>
          <a:lstStyle/>
          <a:p>
            <a:r>
              <a:rPr lang="en-US" sz="2000" spc="600" dirty="0" smtClean="0">
                <a:solidFill>
                  <a:schemeClr val="tx2"/>
                </a:solidFill>
                <a:effectLst>
                  <a:outerShdw blurRad="38100" dist="38100" dir="2700000" algn="tl">
                    <a:srgbClr val="000000">
                      <a:alpha val="43137"/>
                    </a:srgbClr>
                  </a:outerShdw>
                </a:effectLst>
                <a:latin typeface="Lato Light" panose="020F0502020204030203" pitchFamily="34" charset="0"/>
                <a:ea typeface="Lato Light" panose="020F0502020204030203" pitchFamily="34" charset="0"/>
                <a:cs typeface="Lato Light" panose="020F0502020204030203" pitchFamily="34" charset="0"/>
              </a:rPr>
              <a:t>2019/2020</a:t>
            </a:r>
            <a:endParaRPr lang="en-US" sz="2000" spc="600" dirty="0">
              <a:solidFill>
                <a:schemeClr val="tx2"/>
              </a:solidFill>
              <a:effectLst>
                <a:outerShdw blurRad="38100" dist="38100" dir="2700000" algn="tl">
                  <a:srgbClr val="000000">
                    <a:alpha val="43137"/>
                  </a:srgbClr>
                </a:outerShdw>
              </a:effectLst>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37327668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302056" y="1258704"/>
            <a:ext cx="225388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Choix Techniques</a:t>
            </a: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pic>
        <p:nvPicPr>
          <p:cNvPr id="6" name="Picture 21">
            <a:extLst>
              <a:ext uri="{FF2B5EF4-FFF2-40B4-BE49-F238E27FC236}">
                <a16:creationId xmlns:a16="http://schemas.microsoft.com/office/drawing/2014/main" id="{F13AE262-37F6-4403-826F-5BA38E362BF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7886810">
            <a:off x="402581" y="2316367"/>
            <a:ext cx="1626271" cy="1622926"/>
          </a:xfrm>
          <a:prstGeom prst="rect">
            <a:avLst/>
          </a:prstGeom>
        </p:spPr>
      </p:pic>
      <p:sp>
        <p:nvSpPr>
          <p:cNvPr id="2" name="ZoneTexte 1">
            <a:extLst>
              <a:ext uri="{FF2B5EF4-FFF2-40B4-BE49-F238E27FC236}">
                <a16:creationId xmlns:a16="http://schemas.microsoft.com/office/drawing/2014/main" id="{C9EAF035-4A5E-42E7-A852-AC283F7071E6}"/>
              </a:ext>
            </a:extLst>
          </p:cNvPr>
          <p:cNvSpPr txBox="1"/>
          <p:nvPr/>
        </p:nvSpPr>
        <p:spPr>
          <a:xfrm>
            <a:off x="2105125" y="2667000"/>
            <a:ext cx="4186947" cy="738664"/>
          </a:xfrm>
          <a:prstGeom prst="rect">
            <a:avLst/>
          </a:prstGeom>
          <a:noFill/>
        </p:spPr>
        <p:txBody>
          <a:bodyPr wrap="square" rtlCol="0">
            <a:spAutoFit/>
          </a:bodyPr>
          <a:lstStyle/>
          <a:p>
            <a:pPr algn="just"/>
            <a:r>
              <a:rPr lang="fr-FR" sz="1400" dirty="0"/>
              <a:t>	</a:t>
            </a:r>
            <a:r>
              <a:rPr lang="fr-FR" sz="1400" b="1" i="1" u="sng" dirty="0" err="1"/>
              <a:t>JFoenix</a:t>
            </a:r>
            <a:r>
              <a:rPr lang="fr-FR" sz="1400" dirty="0"/>
              <a:t> est une bibliothèque java open source, qui implémente Google </a:t>
            </a:r>
            <a:r>
              <a:rPr lang="fr-FR" sz="1400" dirty="0" err="1"/>
              <a:t>Material</a:t>
            </a:r>
            <a:r>
              <a:rPr lang="fr-FR" sz="1400" dirty="0"/>
              <a:t> Design à l'aide de composants java. </a:t>
            </a:r>
          </a:p>
        </p:txBody>
      </p:sp>
      <p:sp>
        <p:nvSpPr>
          <p:cNvPr id="20" name="ZoneTexte 19">
            <a:extLst>
              <a:ext uri="{FF2B5EF4-FFF2-40B4-BE49-F238E27FC236}">
                <a16:creationId xmlns:a16="http://schemas.microsoft.com/office/drawing/2014/main" id="{07130462-149B-4354-A7C5-BD0EB7E608EA}"/>
              </a:ext>
            </a:extLst>
          </p:cNvPr>
          <p:cNvSpPr txBox="1"/>
          <p:nvPr/>
        </p:nvSpPr>
        <p:spPr>
          <a:xfrm>
            <a:off x="613653" y="5029200"/>
            <a:ext cx="4186947" cy="4185761"/>
          </a:xfrm>
          <a:prstGeom prst="rect">
            <a:avLst/>
          </a:prstGeom>
          <a:noFill/>
        </p:spPr>
        <p:txBody>
          <a:bodyPr wrap="square" rtlCol="0">
            <a:spAutoFit/>
          </a:bodyPr>
          <a:lstStyle/>
          <a:p>
            <a:pPr algn="just"/>
            <a:r>
              <a:rPr lang="fr-FR" sz="1400" dirty="0"/>
              <a:t>	</a:t>
            </a:r>
            <a:r>
              <a:rPr lang="fr-FR" sz="1400" b="1" i="1" u="sng" dirty="0"/>
              <a:t>UML</a:t>
            </a:r>
            <a:r>
              <a:rPr lang="fr-FR" sz="1400" dirty="0"/>
              <a:t> : abréviation de </a:t>
            </a:r>
            <a:r>
              <a:rPr lang="fr-FR" sz="1400" dirty="0" err="1"/>
              <a:t>Unified</a:t>
            </a:r>
            <a:r>
              <a:rPr lang="fr-FR" sz="1400" dirty="0"/>
              <a:t> Modeling </a:t>
            </a:r>
            <a:r>
              <a:rPr lang="fr-FR" sz="1400" dirty="0" err="1"/>
              <a:t>Language</a:t>
            </a:r>
            <a:r>
              <a:rPr lang="fr-FR" sz="1400" dirty="0"/>
              <a:t>, est un langage de modélisation normalisé consistant en un ensemble intégré de diagrammes, développé pour aider les développeurs de systèmes et de logiciels à spécifier, visualiser, construire et documenter les artefacts de systèmes logiciels, ainsi que pour la modélisation métier et autres. Systèmes non logiciels. </a:t>
            </a:r>
          </a:p>
          <a:p>
            <a:pPr algn="just"/>
            <a:r>
              <a:rPr lang="fr-FR" sz="1400" dirty="0"/>
              <a:t>Le langage UML représente un ensemble de meilleures pratiques d'ingénierie qui ont fait leurs preuves dans la modélisation de systèmes vastes et complexes. Le langage UML est une partie très importante du développement de logiciels orientés objet et du processus de développement logiciel. Le langage UML utilise principalement des notations graphiques pour exprimer la conception de projets logiciels. L'utilisation du langage UML aide les équipes de projet à communiquer, à explorer les conceptions potentielles et à valider.</a:t>
            </a:r>
          </a:p>
        </p:txBody>
      </p:sp>
      <p:sp>
        <p:nvSpPr>
          <p:cNvPr id="14" name="TextBox 22">
            <a:extLst>
              <a:ext uri="{FF2B5EF4-FFF2-40B4-BE49-F238E27FC236}">
                <a16:creationId xmlns:a16="http://schemas.microsoft.com/office/drawing/2014/main" id="{DBB44305-68DF-44E3-8A3E-310BDE0CE9DB}"/>
              </a:ext>
            </a:extLst>
          </p:cNvPr>
          <p:cNvSpPr txBox="1"/>
          <p:nvPr/>
        </p:nvSpPr>
        <p:spPr>
          <a:xfrm>
            <a:off x="1075617" y="4304102"/>
            <a:ext cx="4697825" cy="338554"/>
          </a:xfrm>
          <a:prstGeom prst="rect">
            <a:avLst/>
          </a:prstGeom>
          <a:noFill/>
        </p:spPr>
        <p:txBody>
          <a:bodyPr wrap="none" rtlCol="0">
            <a:spAutoFit/>
          </a:bodyPr>
          <a:lstStyle/>
          <a:p>
            <a:r>
              <a:rPr lang="en-US" sz="1600" b="1" u="sng" spc="113" dirty="0" err="1">
                <a:solidFill>
                  <a:schemeClr val="tx2"/>
                </a:solidFill>
                <a:latin typeface="Montserrat Bold"/>
                <a:ea typeface="Nunito Bold" charset="0"/>
                <a:cs typeface="Nunito Bold" charset="0"/>
              </a:rPr>
              <a:t>Langage</a:t>
            </a:r>
            <a:r>
              <a:rPr lang="en-US" sz="1600" b="1" u="sng" spc="113" dirty="0">
                <a:solidFill>
                  <a:schemeClr val="tx2"/>
                </a:solidFill>
                <a:latin typeface="Montserrat Bold"/>
                <a:ea typeface="Nunito Bold" charset="0"/>
                <a:cs typeface="Nunito Bold" charset="0"/>
              </a:rPr>
              <a:t> de </a:t>
            </a:r>
            <a:r>
              <a:rPr lang="en-US" sz="1600" b="1" u="sng" spc="113" dirty="0" err="1">
                <a:solidFill>
                  <a:schemeClr val="tx2"/>
                </a:solidFill>
                <a:latin typeface="Montserrat Bold"/>
                <a:ea typeface="Nunito Bold" charset="0"/>
                <a:cs typeface="Nunito Bold" charset="0"/>
              </a:rPr>
              <a:t>modélisation</a:t>
            </a:r>
            <a:r>
              <a:rPr lang="en-US" sz="1600" b="1" u="sng" spc="113" dirty="0">
                <a:solidFill>
                  <a:schemeClr val="tx2"/>
                </a:solidFill>
                <a:latin typeface="Montserrat Bold"/>
                <a:ea typeface="Nunito Bold" charset="0"/>
                <a:cs typeface="Nunito Bold" charset="0"/>
              </a:rPr>
              <a:t> (conception)</a:t>
            </a:r>
          </a:p>
        </p:txBody>
      </p:sp>
      <p:pic>
        <p:nvPicPr>
          <p:cNvPr id="5" name="Image 4">
            <a:extLst>
              <a:ext uri="{FF2B5EF4-FFF2-40B4-BE49-F238E27FC236}">
                <a16:creationId xmlns:a16="http://schemas.microsoft.com/office/drawing/2014/main" id="{19DD2837-773A-4A9E-9624-BCD15B13EC53}"/>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81000" y="2470191"/>
            <a:ext cx="1809376" cy="1357816"/>
          </a:xfrm>
          <a:prstGeom prst="rect">
            <a:avLst/>
          </a:prstGeom>
        </p:spPr>
      </p:pic>
      <p:pic>
        <p:nvPicPr>
          <p:cNvPr id="9" name="Image 8">
            <a:extLst>
              <a:ext uri="{FF2B5EF4-FFF2-40B4-BE49-F238E27FC236}">
                <a16:creationId xmlns:a16="http://schemas.microsoft.com/office/drawing/2014/main" id="{D87CA78F-9B88-4C15-BE36-55D14BF449B1}"/>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06392" y="4191000"/>
            <a:ext cx="536608" cy="536608"/>
          </a:xfrm>
          <a:prstGeom prst="rect">
            <a:avLst/>
          </a:prstGeom>
        </p:spPr>
      </p:pic>
      <p:pic>
        <p:nvPicPr>
          <p:cNvPr id="21" name="Picture 22">
            <a:extLst>
              <a:ext uri="{FF2B5EF4-FFF2-40B4-BE49-F238E27FC236}">
                <a16:creationId xmlns:a16="http://schemas.microsoft.com/office/drawing/2014/main" id="{BC152F82-A257-4051-B662-1612DF06AFC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2875006">
            <a:off x="4913785" y="6292293"/>
            <a:ext cx="1426922" cy="1412033"/>
          </a:xfrm>
          <a:prstGeom prst="rect">
            <a:avLst/>
          </a:prstGeom>
        </p:spPr>
      </p:pic>
      <p:pic>
        <p:nvPicPr>
          <p:cNvPr id="22" name="Picture 8">
            <a:extLst>
              <a:ext uri="{FF2B5EF4-FFF2-40B4-BE49-F238E27FC236}">
                <a16:creationId xmlns:a16="http://schemas.microsoft.com/office/drawing/2014/main" id="{86641086-0B28-4B55-9368-71A79199EB41}"/>
              </a:ext>
            </a:extLst>
          </p:cNvPr>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4748530" y="5586730"/>
            <a:ext cx="1880870" cy="1880870"/>
          </a:xfrm>
          <a:prstGeom prst="rect">
            <a:avLst/>
          </a:prstGeom>
          <a:noFill/>
          <a:ln>
            <a:noFill/>
          </a:ln>
        </p:spPr>
      </p:pic>
    </p:spTree>
    <p:extLst>
      <p:ext uri="{BB962C8B-B14F-4D97-AF65-F5344CB8AC3E}">
        <p14:creationId xmlns:p14="http://schemas.microsoft.com/office/powerpoint/2010/main" val="37909842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1">
            <a:extLst>
              <a:ext uri="{FF2B5EF4-FFF2-40B4-BE49-F238E27FC236}">
                <a16:creationId xmlns:a16="http://schemas.microsoft.com/office/drawing/2014/main" id="{7DA78E0B-F3B4-4C9F-B7BD-F3E8CB67336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7886810">
            <a:off x="5075115" y="5817751"/>
            <a:ext cx="1626271" cy="1127109"/>
          </a:xfrm>
          <a:prstGeom prst="rect">
            <a:avLst/>
          </a:prstGeom>
        </p:spPr>
      </p:pic>
      <p:sp>
        <p:nvSpPr>
          <p:cNvPr id="13" name="TextBox 9">
            <a:extLst>
              <a:ext uri="{FF2B5EF4-FFF2-40B4-BE49-F238E27FC236}">
                <a16:creationId xmlns:a16="http://schemas.microsoft.com/office/drawing/2014/main" id="{D0431184-3C28-47FE-9D66-B649484ACE95}"/>
              </a:ext>
            </a:extLst>
          </p:cNvPr>
          <p:cNvSpPr txBox="1"/>
          <p:nvPr/>
        </p:nvSpPr>
        <p:spPr>
          <a:xfrm>
            <a:off x="2302056" y="1258704"/>
            <a:ext cx="225388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Choix Techniques</a:t>
            </a:r>
          </a:p>
        </p:txBody>
      </p:sp>
      <p:pic>
        <p:nvPicPr>
          <p:cNvPr id="16" name="Image 15">
            <a:extLst>
              <a:ext uri="{FF2B5EF4-FFF2-40B4-BE49-F238E27FC236}">
                <a16:creationId xmlns:a16="http://schemas.microsoft.com/office/drawing/2014/main" id="{D4BB66B4-C0D5-4567-B2D3-AC6CBD5BFD12}"/>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2" name="ZoneTexte 1">
            <a:extLst>
              <a:ext uri="{FF2B5EF4-FFF2-40B4-BE49-F238E27FC236}">
                <a16:creationId xmlns:a16="http://schemas.microsoft.com/office/drawing/2014/main" id="{C9EAF035-4A5E-42E7-A852-AC283F7071E6}"/>
              </a:ext>
            </a:extLst>
          </p:cNvPr>
          <p:cNvSpPr txBox="1"/>
          <p:nvPr/>
        </p:nvSpPr>
        <p:spPr>
          <a:xfrm>
            <a:off x="2053948" y="1981200"/>
            <a:ext cx="3965852" cy="2523768"/>
          </a:xfrm>
          <a:prstGeom prst="rect">
            <a:avLst/>
          </a:prstGeom>
          <a:noFill/>
        </p:spPr>
        <p:txBody>
          <a:bodyPr wrap="square" rtlCol="0">
            <a:spAutoFit/>
          </a:bodyPr>
          <a:lstStyle/>
          <a:p>
            <a:pPr algn="just"/>
            <a:r>
              <a:rPr lang="fr-FR" sz="1400" dirty="0"/>
              <a:t>	</a:t>
            </a:r>
            <a:r>
              <a:rPr lang="fr-FR" sz="1400" b="1" i="1" u="sng" dirty="0"/>
              <a:t>Merise</a:t>
            </a:r>
            <a:r>
              <a:rPr lang="fr-FR" dirty="0"/>
              <a:t>  : </a:t>
            </a:r>
            <a:r>
              <a:rPr lang="fr-FR" sz="1400" dirty="0"/>
              <a:t>est une méthode d'analyse, de conception du projet informatique. </a:t>
            </a:r>
          </a:p>
          <a:p>
            <a:pPr algn="just"/>
            <a:r>
              <a:rPr lang="fr-FR" sz="1400" dirty="0"/>
              <a:t>Merise a été très utilisée dans les années 1970 et 1980 pour l'informatisation massive des organisations. Cette méthode reste adaptée pour la gestion des projets internes aux organisations, se limitant à un domaine précis. Elle est en revanche moins adaptée aux projets transverses aux organisations, qui gèrent le plus souvent des informations à caractère sociétal (environnemental et social) avec des parties prenantes .</a:t>
            </a:r>
          </a:p>
        </p:txBody>
      </p:sp>
      <p:sp>
        <p:nvSpPr>
          <p:cNvPr id="20" name="ZoneTexte 19">
            <a:extLst>
              <a:ext uri="{FF2B5EF4-FFF2-40B4-BE49-F238E27FC236}">
                <a16:creationId xmlns:a16="http://schemas.microsoft.com/office/drawing/2014/main" id="{07130462-149B-4354-A7C5-BD0EB7E608EA}"/>
              </a:ext>
            </a:extLst>
          </p:cNvPr>
          <p:cNvSpPr txBox="1"/>
          <p:nvPr/>
        </p:nvSpPr>
        <p:spPr>
          <a:xfrm>
            <a:off x="677383" y="5267236"/>
            <a:ext cx="4250209" cy="2893100"/>
          </a:xfrm>
          <a:prstGeom prst="rect">
            <a:avLst/>
          </a:prstGeom>
          <a:noFill/>
        </p:spPr>
        <p:txBody>
          <a:bodyPr wrap="square" rtlCol="0">
            <a:spAutoFit/>
          </a:bodyPr>
          <a:lstStyle/>
          <a:p>
            <a:pPr algn="just"/>
            <a:r>
              <a:rPr lang="fr-FR" sz="1400" dirty="0"/>
              <a:t>	</a:t>
            </a:r>
            <a:r>
              <a:rPr lang="fr-FR" sz="1400" b="1" i="1" u="sng" dirty="0"/>
              <a:t>SQL Server Management Studio</a:t>
            </a:r>
            <a:r>
              <a:rPr lang="fr-FR" sz="1400" dirty="0"/>
              <a:t> (SSMS) est un environnement intégré   permettant de gérer toute infrastructure SQL, de SQL Server à Azure SQL </a:t>
            </a:r>
            <a:r>
              <a:rPr lang="fr-FR" sz="1400" dirty="0" err="1"/>
              <a:t>Database</a:t>
            </a:r>
            <a:r>
              <a:rPr lang="fr-FR" sz="1400" dirty="0"/>
              <a:t>.  SSMS fournit des outils pour configurer, surveiller et administrer des instances de SQL Server et des bases de données. Utilisez SSMS pour déployer, surveiller et mettre à niveau les composants de la couche de données utilisés par vos applications, ainsi que pour générer des requêtes et des scripts.</a:t>
            </a:r>
          </a:p>
          <a:p>
            <a:pPr algn="just"/>
            <a:r>
              <a:rPr lang="fr-FR" sz="1400" dirty="0"/>
              <a:t>Utilisez SSMS pour interroger, concevoir et gérer vos bases de données et vos entrepôts de données, où qu'ils se trouvent - sur votre ordinateur local ou dans le cloud.</a:t>
            </a:r>
          </a:p>
        </p:txBody>
      </p:sp>
      <p:sp>
        <p:nvSpPr>
          <p:cNvPr id="14" name="TextBox 22">
            <a:extLst>
              <a:ext uri="{FF2B5EF4-FFF2-40B4-BE49-F238E27FC236}">
                <a16:creationId xmlns:a16="http://schemas.microsoft.com/office/drawing/2014/main" id="{DBB44305-68DF-44E3-8A3E-310BDE0CE9DB}"/>
              </a:ext>
            </a:extLst>
          </p:cNvPr>
          <p:cNvSpPr txBox="1"/>
          <p:nvPr/>
        </p:nvSpPr>
        <p:spPr>
          <a:xfrm>
            <a:off x="1075617" y="4605694"/>
            <a:ext cx="5377819" cy="338554"/>
          </a:xfrm>
          <a:prstGeom prst="rect">
            <a:avLst/>
          </a:prstGeom>
          <a:noFill/>
        </p:spPr>
        <p:txBody>
          <a:bodyPr wrap="none" rtlCol="0">
            <a:spAutoFit/>
          </a:bodyPr>
          <a:lstStyle/>
          <a:p>
            <a:r>
              <a:rPr lang="en-US" sz="1600" b="1" u="sng" spc="113" dirty="0">
                <a:solidFill>
                  <a:schemeClr val="tx2"/>
                </a:solidFill>
                <a:latin typeface="Montserrat Bold"/>
                <a:ea typeface="Nunito Bold" charset="0"/>
                <a:cs typeface="Nunito Bold" charset="0"/>
              </a:rPr>
              <a:t>IDE-Integrated Development Environment :</a:t>
            </a:r>
          </a:p>
        </p:txBody>
      </p:sp>
      <p:pic>
        <p:nvPicPr>
          <p:cNvPr id="17" name="Picture 20">
            <a:extLst>
              <a:ext uri="{FF2B5EF4-FFF2-40B4-BE49-F238E27FC236}">
                <a16:creationId xmlns:a16="http://schemas.microsoft.com/office/drawing/2014/main" id="{6979E46F-D6E7-4000-A55E-7EACDE9D809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1798921">
            <a:off x="512741" y="1941800"/>
            <a:ext cx="1565988" cy="1676037"/>
          </a:xfrm>
          <a:prstGeom prst="rect">
            <a:avLst/>
          </a:prstGeom>
        </p:spPr>
      </p:pic>
      <p:pic>
        <p:nvPicPr>
          <p:cNvPr id="4" name="Image 3">
            <a:extLst>
              <a:ext uri="{FF2B5EF4-FFF2-40B4-BE49-F238E27FC236}">
                <a16:creationId xmlns:a16="http://schemas.microsoft.com/office/drawing/2014/main" id="{58E866BA-A134-426A-9FED-CBA0F5C36664}"/>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93544" y="2142060"/>
            <a:ext cx="1315792" cy="1315792"/>
          </a:xfrm>
          <a:prstGeom prst="rect">
            <a:avLst/>
          </a:prstGeom>
        </p:spPr>
      </p:pic>
      <p:pic>
        <p:nvPicPr>
          <p:cNvPr id="8" name="Image 7">
            <a:extLst>
              <a:ext uri="{FF2B5EF4-FFF2-40B4-BE49-F238E27FC236}">
                <a16:creationId xmlns:a16="http://schemas.microsoft.com/office/drawing/2014/main" id="{1F048847-0EEC-49E6-AEE6-B7DD4C3ADD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99208" y="5257800"/>
            <a:ext cx="1228571" cy="1257143"/>
          </a:xfrm>
          <a:prstGeom prst="rect">
            <a:avLst/>
          </a:prstGeom>
        </p:spPr>
      </p:pic>
      <p:pic>
        <p:nvPicPr>
          <p:cNvPr id="11" name="Image 10">
            <a:extLst>
              <a:ext uri="{FF2B5EF4-FFF2-40B4-BE49-F238E27FC236}">
                <a16:creationId xmlns:a16="http://schemas.microsoft.com/office/drawing/2014/main" id="{91A7536F-0184-4D43-9ACB-DD40C441C40A}"/>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533400" y="4419600"/>
            <a:ext cx="580475" cy="580475"/>
          </a:xfrm>
          <a:prstGeom prst="rect">
            <a:avLst/>
          </a:prstGeom>
        </p:spPr>
      </p:pic>
      <p:pic>
        <p:nvPicPr>
          <p:cNvPr id="25" name="Picture 14">
            <a:extLst>
              <a:ext uri="{FF2B5EF4-FFF2-40B4-BE49-F238E27FC236}">
                <a16:creationId xmlns:a16="http://schemas.microsoft.com/office/drawing/2014/main" id="{253D0D20-1A58-4C2B-AAB9-D5DEFBE8F20E}"/>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rot="20778671">
            <a:off x="509971" y="8275966"/>
            <a:ext cx="1837131" cy="1310487"/>
          </a:xfrm>
          <a:prstGeom prst="rect">
            <a:avLst/>
          </a:prstGeom>
        </p:spPr>
      </p:pic>
      <p:pic>
        <p:nvPicPr>
          <p:cNvPr id="26" name="Image 25">
            <a:extLst>
              <a:ext uri="{FF2B5EF4-FFF2-40B4-BE49-F238E27FC236}">
                <a16:creationId xmlns:a16="http://schemas.microsoft.com/office/drawing/2014/main" id="{F091D3AF-8224-492B-AE69-F92912321B9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4400" y="8163067"/>
            <a:ext cx="1095238" cy="1133333"/>
          </a:xfrm>
          <a:prstGeom prst="rect">
            <a:avLst/>
          </a:prstGeom>
        </p:spPr>
      </p:pic>
      <p:sp>
        <p:nvSpPr>
          <p:cNvPr id="27" name="ZoneTexte 26">
            <a:extLst>
              <a:ext uri="{FF2B5EF4-FFF2-40B4-BE49-F238E27FC236}">
                <a16:creationId xmlns:a16="http://schemas.microsoft.com/office/drawing/2014/main" id="{9CCABB33-2353-4678-9565-7DB5B013BC07}"/>
              </a:ext>
            </a:extLst>
          </p:cNvPr>
          <p:cNvSpPr txBox="1"/>
          <p:nvPr/>
        </p:nvSpPr>
        <p:spPr>
          <a:xfrm>
            <a:off x="2209131" y="8265142"/>
            <a:ext cx="3918648" cy="1169551"/>
          </a:xfrm>
          <a:prstGeom prst="rect">
            <a:avLst/>
          </a:prstGeom>
          <a:noFill/>
        </p:spPr>
        <p:txBody>
          <a:bodyPr wrap="square" rtlCol="0">
            <a:spAutoFit/>
          </a:bodyPr>
          <a:lstStyle/>
          <a:p>
            <a:pPr algn="just"/>
            <a:r>
              <a:rPr lang="fr-FR" sz="1400" dirty="0"/>
              <a:t>	</a:t>
            </a:r>
            <a:r>
              <a:rPr lang="fr-FR" sz="1400" b="1" i="1" u="sng" dirty="0" err="1"/>
              <a:t>IntelliJ</a:t>
            </a:r>
            <a:r>
              <a:rPr lang="fr-FR" sz="1400" b="1" i="1" u="sng" dirty="0"/>
              <a:t> IDEA</a:t>
            </a:r>
            <a:r>
              <a:rPr lang="fr-FR" sz="1400" dirty="0"/>
              <a:t> également appelé « </a:t>
            </a:r>
            <a:r>
              <a:rPr lang="fr-FR" sz="1400" dirty="0" err="1"/>
              <a:t>IntelliJ</a:t>
            </a:r>
            <a:r>
              <a:rPr lang="fr-FR" sz="1400" dirty="0"/>
              <a:t> », « IDEA » ou « IDJ » est un environnement de développement intégré de technologie Java destiné au développement de logiciels informatiques. Il est développé par </a:t>
            </a:r>
            <a:r>
              <a:rPr lang="fr-FR" sz="1400" dirty="0" err="1"/>
              <a:t>JetBrains</a:t>
            </a:r>
            <a:r>
              <a:rPr lang="fr-FR" sz="1400" dirty="0"/>
              <a:t> (anciennement « </a:t>
            </a:r>
            <a:r>
              <a:rPr lang="fr-FR" sz="1400" dirty="0" err="1"/>
              <a:t>IntelliJ</a:t>
            </a:r>
            <a:r>
              <a:rPr lang="fr-FR" sz="1400" dirty="0"/>
              <a:t> »)</a:t>
            </a:r>
          </a:p>
        </p:txBody>
      </p:sp>
    </p:spTree>
    <p:extLst>
      <p:ext uri="{BB962C8B-B14F-4D97-AF65-F5344CB8AC3E}">
        <p14:creationId xmlns:p14="http://schemas.microsoft.com/office/powerpoint/2010/main" val="189644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302056" y="1258704"/>
            <a:ext cx="225388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Choix Techniques</a:t>
            </a: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2" name="ZoneTexte 1">
            <a:extLst>
              <a:ext uri="{FF2B5EF4-FFF2-40B4-BE49-F238E27FC236}">
                <a16:creationId xmlns:a16="http://schemas.microsoft.com/office/drawing/2014/main" id="{C9EAF035-4A5E-42E7-A852-AC283F7071E6}"/>
              </a:ext>
            </a:extLst>
          </p:cNvPr>
          <p:cNvSpPr txBox="1"/>
          <p:nvPr/>
        </p:nvSpPr>
        <p:spPr>
          <a:xfrm>
            <a:off x="685800" y="2004536"/>
            <a:ext cx="5867400" cy="954107"/>
          </a:xfrm>
          <a:prstGeom prst="rect">
            <a:avLst/>
          </a:prstGeom>
          <a:noFill/>
        </p:spPr>
        <p:txBody>
          <a:bodyPr wrap="square" rtlCol="0">
            <a:spAutoFit/>
          </a:bodyPr>
          <a:lstStyle/>
          <a:p>
            <a:r>
              <a:rPr lang="fr-FR" sz="1400" dirty="0"/>
              <a:t>et disponible en deux versions, l'une communautaire, open source, sous licence Apache 2 et  l'autre propriétaire, protégée par une licence commerciale. Tous deux supportent les langages de programmation Java, </a:t>
            </a:r>
            <a:r>
              <a:rPr lang="fr-FR" sz="1400" dirty="0" err="1"/>
              <a:t>Kotlin</a:t>
            </a:r>
            <a:r>
              <a:rPr lang="fr-FR" sz="1400" dirty="0"/>
              <a:t>, Groovy et Scala.</a:t>
            </a:r>
          </a:p>
        </p:txBody>
      </p:sp>
      <p:sp>
        <p:nvSpPr>
          <p:cNvPr id="20" name="ZoneTexte 19">
            <a:extLst>
              <a:ext uri="{FF2B5EF4-FFF2-40B4-BE49-F238E27FC236}">
                <a16:creationId xmlns:a16="http://schemas.microsoft.com/office/drawing/2014/main" id="{07130462-149B-4354-A7C5-BD0EB7E608EA}"/>
              </a:ext>
            </a:extLst>
          </p:cNvPr>
          <p:cNvSpPr txBox="1"/>
          <p:nvPr/>
        </p:nvSpPr>
        <p:spPr>
          <a:xfrm>
            <a:off x="685801" y="2971800"/>
            <a:ext cx="4114799" cy="1815882"/>
          </a:xfrm>
          <a:prstGeom prst="rect">
            <a:avLst/>
          </a:prstGeom>
          <a:noFill/>
        </p:spPr>
        <p:txBody>
          <a:bodyPr wrap="square" rtlCol="0">
            <a:spAutoFit/>
          </a:bodyPr>
          <a:lstStyle/>
          <a:p>
            <a:pPr algn="just"/>
            <a:r>
              <a:rPr lang="fr-FR" sz="1400" dirty="0"/>
              <a:t>	</a:t>
            </a:r>
            <a:r>
              <a:rPr lang="fr-FR" sz="1400" b="1" i="1" u="sng" dirty="0" err="1"/>
              <a:t>Scene</a:t>
            </a:r>
            <a:r>
              <a:rPr lang="fr-FR" sz="1400" b="1" i="1" u="sng" dirty="0"/>
              <a:t> Builder</a:t>
            </a:r>
            <a:r>
              <a:rPr lang="fr-FR" sz="1400" dirty="0"/>
              <a:t> est un outil interactif de conception d'interface graphique pour </a:t>
            </a:r>
            <a:r>
              <a:rPr lang="fr-FR" sz="1400" dirty="0" err="1"/>
              <a:t>JavaFX</a:t>
            </a:r>
            <a:r>
              <a:rPr lang="fr-FR" sz="1400" dirty="0"/>
              <a:t>. Créé par Oracle, il permet de construire rapidement des interfaces utilisateurs sans avoir besoin de (savoir) coder.</a:t>
            </a:r>
          </a:p>
          <a:p>
            <a:pPr algn="just"/>
            <a:r>
              <a:rPr lang="fr-FR" sz="1400" dirty="0"/>
              <a:t>Le logiciel est décliné en deux versions : l'une (8.x) destiné à </a:t>
            </a:r>
            <a:r>
              <a:rPr lang="fr-FR" sz="1400" dirty="0" err="1"/>
              <a:t>JavaFX</a:t>
            </a:r>
            <a:r>
              <a:rPr lang="fr-FR" sz="1400" dirty="0"/>
              <a:t> 8 et l'autre (9.0 et +) pour </a:t>
            </a:r>
            <a:r>
              <a:rPr lang="fr-FR" sz="1400" dirty="0" err="1"/>
              <a:t>JavaFX</a:t>
            </a:r>
            <a:r>
              <a:rPr lang="fr-FR" sz="1400" dirty="0"/>
              <a:t> 9 et plus. </a:t>
            </a:r>
          </a:p>
        </p:txBody>
      </p:sp>
      <p:pic>
        <p:nvPicPr>
          <p:cNvPr id="25" name="Picture 14">
            <a:extLst>
              <a:ext uri="{FF2B5EF4-FFF2-40B4-BE49-F238E27FC236}">
                <a16:creationId xmlns:a16="http://schemas.microsoft.com/office/drawing/2014/main" id="{253D0D20-1A58-4C2B-AAB9-D5DEFBE8F20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20778671">
            <a:off x="357571" y="5532766"/>
            <a:ext cx="1837131" cy="1310487"/>
          </a:xfrm>
          <a:prstGeom prst="rect">
            <a:avLst/>
          </a:prstGeom>
        </p:spPr>
      </p:pic>
      <p:sp>
        <p:nvSpPr>
          <p:cNvPr id="27" name="ZoneTexte 26">
            <a:extLst>
              <a:ext uri="{FF2B5EF4-FFF2-40B4-BE49-F238E27FC236}">
                <a16:creationId xmlns:a16="http://schemas.microsoft.com/office/drawing/2014/main" id="{9CCABB33-2353-4678-9565-7DB5B013BC07}"/>
              </a:ext>
            </a:extLst>
          </p:cNvPr>
          <p:cNvSpPr txBox="1"/>
          <p:nvPr/>
        </p:nvSpPr>
        <p:spPr>
          <a:xfrm>
            <a:off x="2056731" y="5521942"/>
            <a:ext cx="4216434" cy="1600438"/>
          </a:xfrm>
          <a:prstGeom prst="rect">
            <a:avLst/>
          </a:prstGeom>
          <a:noFill/>
        </p:spPr>
        <p:txBody>
          <a:bodyPr wrap="square" rtlCol="0">
            <a:spAutoFit/>
          </a:bodyPr>
          <a:lstStyle/>
          <a:p>
            <a:pPr algn="just"/>
            <a:r>
              <a:rPr lang="fr-FR" sz="1400" dirty="0"/>
              <a:t>	</a:t>
            </a:r>
            <a:r>
              <a:rPr lang="fr-FR" sz="1400" b="1" i="1" u="sng" dirty="0"/>
              <a:t>GIT</a:t>
            </a:r>
            <a:r>
              <a:rPr lang="fr-FR" sz="1400" dirty="0"/>
              <a:t> est un logiciel de gestion de versions décentralisé. C'est un logiciel libre créé par Linus </a:t>
            </a:r>
            <a:r>
              <a:rPr lang="fr-FR" sz="1400" dirty="0" err="1"/>
              <a:t>Torvalds</a:t>
            </a:r>
            <a:r>
              <a:rPr lang="fr-FR" sz="1400" dirty="0"/>
              <a:t>, auteur du noyau Linux, et distribué selon les termes de la licence publique générale GNU version 2.</a:t>
            </a:r>
          </a:p>
          <a:p>
            <a:pPr algn="just"/>
            <a:r>
              <a:rPr lang="fr-FR" sz="1400" dirty="0"/>
              <a:t> En 2016, il s’agit du logiciel de gestion de versions le plus populaire qui est utilisé par plus de douze millions de personnes.</a:t>
            </a:r>
          </a:p>
        </p:txBody>
      </p:sp>
      <p:pic>
        <p:nvPicPr>
          <p:cNvPr id="19" name="Image 18">
            <a:extLst>
              <a:ext uri="{FF2B5EF4-FFF2-40B4-BE49-F238E27FC236}">
                <a16:creationId xmlns:a16="http://schemas.microsoft.com/office/drawing/2014/main" id="{D8F204C9-002D-4E82-A830-DEB32645B1D0}"/>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4876800" y="3107690"/>
            <a:ext cx="1396365" cy="1235710"/>
          </a:xfrm>
          <a:prstGeom prst="rect">
            <a:avLst/>
          </a:prstGeom>
        </p:spPr>
      </p:pic>
      <p:pic>
        <p:nvPicPr>
          <p:cNvPr id="5" name="Image 4">
            <a:extLst>
              <a:ext uri="{FF2B5EF4-FFF2-40B4-BE49-F238E27FC236}">
                <a16:creationId xmlns:a16="http://schemas.microsoft.com/office/drawing/2014/main" id="{AAFFF452-4FDC-4872-82AF-15F0359FF3A7}"/>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85800" y="4758780"/>
            <a:ext cx="575220" cy="575220"/>
          </a:xfrm>
          <a:prstGeom prst="rect">
            <a:avLst/>
          </a:prstGeom>
        </p:spPr>
      </p:pic>
      <p:sp>
        <p:nvSpPr>
          <p:cNvPr id="21" name="TextBox 22">
            <a:extLst>
              <a:ext uri="{FF2B5EF4-FFF2-40B4-BE49-F238E27FC236}">
                <a16:creationId xmlns:a16="http://schemas.microsoft.com/office/drawing/2014/main" id="{465753A3-DF41-4EB9-BF2E-695A056518CA}"/>
              </a:ext>
            </a:extLst>
          </p:cNvPr>
          <p:cNvSpPr txBox="1"/>
          <p:nvPr/>
        </p:nvSpPr>
        <p:spPr>
          <a:xfrm>
            <a:off x="1371600" y="4953000"/>
            <a:ext cx="1565621" cy="338554"/>
          </a:xfrm>
          <a:prstGeom prst="rect">
            <a:avLst/>
          </a:prstGeom>
          <a:noFill/>
        </p:spPr>
        <p:txBody>
          <a:bodyPr wrap="none" rtlCol="0">
            <a:spAutoFit/>
          </a:bodyPr>
          <a:lstStyle/>
          <a:p>
            <a:r>
              <a:rPr lang="en-US" sz="1600" b="1" u="sng" spc="113" dirty="0" err="1">
                <a:solidFill>
                  <a:schemeClr val="tx2"/>
                </a:solidFill>
                <a:latin typeface="Montserrat Bold"/>
                <a:ea typeface="Nunito Bold" charset="0"/>
                <a:cs typeface="Nunito Bold" charset="0"/>
              </a:rPr>
              <a:t>Outils</a:t>
            </a:r>
            <a:r>
              <a:rPr lang="en-US" sz="1600" b="1" u="sng" spc="113" dirty="0">
                <a:solidFill>
                  <a:schemeClr val="tx2"/>
                </a:solidFill>
                <a:latin typeface="Montserrat Bold"/>
                <a:ea typeface="Nunito Bold" charset="0"/>
                <a:cs typeface="Nunito Bold" charset="0"/>
              </a:rPr>
              <a:t> VCS :</a:t>
            </a:r>
          </a:p>
        </p:txBody>
      </p:sp>
      <p:pic>
        <p:nvPicPr>
          <p:cNvPr id="22" name="Image 21">
            <a:extLst>
              <a:ext uri="{FF2B5EF4-FFF2-40B4-BE49-F238E27FC236}">
                <a16:creationId xmlns:a16="http://schemas.microsoft.com/office/drawing/2014/main" id="{B2D5CDF3-AF9F-4521-9A64-BFF5A859E498}"/>
              </a:ext>
            </a:extLst>
          </p:cNvPr>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801687" y="5899161"/>
            <a:ext cx="1139825" cy="476250"/>
          </a:xfrm>
          <a:prstGeom prst="rect">
            <a:avLst/>
          </a:prstGeom>
          <a:noFill/>
          <a:ln>
            <a:noFill/>
          </a:ln>
        </p:spPr>
      </p:pic>
      <p:pic>
        <p:nvPicPr>
          <p:cNvPr id="24" name="Image 23" descr="GitHub — Wikipédia">
            <a:extLst>
              <a:ext uri="{FF2B5EF4-FFF2-40B4-BE49-F238E27FC236}">
                <a16:creationId xmlns:a16="http://schemas.microsoft.com/office/drawing/2014/main" id="{48A94AA7-421D-401D-9FB4-992138879599}"/>
              </a:ext>
            </a:extLst>
          </p:cNvPr>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5104479" y="7239222"/>
            <a:ext cx="1372521" cy="1447578"/>
          </a:xfrm>
          <a:prstGeom prst="rect">
            <a:avLst/>
          </a:prstGeom>
          <a:noFill/>
          <a:ln>
            <a:noFill/>
          </a:ln>
        </p:spPr>
      </p:pic>
      <p:sp>
        <p:nvSpPr>
          <p:cNvPr id="28" name="ZoneTexte 27">
            <a:extLst>
              <a:ext uri="{FF2B5EF4-FFF2-40B4-BE49-F238E27FC236}">
                <a16:creationId xmlns:a16="http://schemas.microsoft.com/office/drawing/2014/main" id="{2D4FBF76-8E8F-4836-943C-F1C6D15CCA49}"/>
              </a:ext>
            </a:extLst>
          </p:cNvPr>
          <p:cNvSpPr txBox="1"/>
          <p:nvPr/>
        </p:nvSpPr>
        <p:spPr>
          <a:xfrm>
            <a:off x="567292" y="7354431"/>
            <a:ext cx="4580417" cy="2246769"/>
          </a:xfrm>
          <a:prstGeom prst="rect">
            <a:avLst/>
          </a:prstGeom>
          <a:noFill/>
        </p:spPr>
        <p:txBody>
          <a:bodyPr wrap="square" rtlCol="0">
            <a:spAutoFit/>
          </a:bodyPr>
          <a:lstStyle/>
          <a:p>
            <a:pPr algn="just"/>
            <a:r>
              <a:rPr lang="fr-FR" sz="1400" dirty="0"/>
              <a:t>	</a:t>
            </a:r>
            <a:r>
              <a:rPr lang="fr-FR" sz="1400" b="1" i="1" u="sng" dirty="0"/>
              <a:t>GitHub</a:t>
            </a:r>
            <a:r>
              <a:rPr lang="fr-FR" sz="1400" dirty="0"/>
              <a:t> est un service web d'hébergement et de gestion de développement de logiciels,     utilisant le logiciel de gestion de versions Git. Ce site est développé en Ruby on Rails et Erlang par Chris </a:t>
            </a:r>
            <a:r>
              <a:rPr lang="fr-FR" sz="1400" dirty="0" err="1"/>
              <a:t>Wanstrath</a:t>
            </a:r>
            <a:r>
              <a:rPr lang="fr-FR" sz="1400" dirty="0"/>
              <a:t>, PJ </a:t>
            </a:r>
            <a:r>
              <a:rPr lang="fr-FR" sz="1400" dirty="0" err="1"/>
              <a:t>Hyett</a:t>
            </a:r>
            <a:r>
              <a:rPr lang="fr-FR" sz="1400" dirty="0"/>
              <a:t> et Tom Preston-Werner. GitHub propose des comptes professionnels payants, ainsi que des comptes gratuits pour les projets de logiciels libres. Le site assure également un contrôle d'accès et des fonctionnalités destinées à la collaboration comme le suivi des bugs, les demandes de fonctionnalités, la gestion de tâches et un wiki pour chaque projet. </a:t>
            </a:r>
          </a:p>
        </p:txBody>
      </p:sp>
    </p:spTree>
    <p:extLst>
      <p:ext uri="{BB962C8B-B14F-4D97-AF65-F5344CB8AC3E}">
        <p14:creationId xmlns:p14="http://schemas.microsoft.com/office/powerpoint/2010/main" val="1946594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302056" y="1258704"/>
            <a:ext cx="225388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Choix Techniques</a:t>
            </a: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pic>
        <p:nvPicPr>
          <p:cNvPr id="5" name="Image 4">
            <a:extLst>
              <a:ext uri="{FF2B5EF4-FFF2-40B4-BE49-F238E27FC236}">
                <a16:creationId xmlns:a16="http://schemas.microsoft.com/office/drawing/2014/main" id="{AAFFF452-4FDC-4872-82AF-15F0359FF3A7}"/>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85800" y="2057400"/>
            <a:ext cx="575220" cy="575220"/>
          </a:xfrm>
          <a:prstGeom prst="rect">
            <a:avLst/>
          </a:prstGeom>
        </p:spPr>
      </p:pic>
      <p:sp>
        <p:nvSpPr>
          <p:cNvPr id="21" name="TextBox 22">
            <a:extLst>
              <a:ext uri="{FF2B5EF4-FFF2-40B4-BE49-F238E27FC236}">
                <a16:creationId xmlns:a16="http://schemas.microsoft.com/office/drawing/2014/main" id="{465753A3-DF41-4EB9-BF2E-695A056518CA}"/>
              </a:ext>
            </a:extLst>
          </p:cNvPr>
          <p:cNvSpPr txBox="1"/>
          <p:nvPr/>
        </p:nvSpPr>
        <p:spPr>
          <a:xfrm>
            <a:off x="1371600" y="2251620"/>
            <a:ext cx="3291286" cy="338554"/>
          </a:xfrm>
          <a:prstGeom prst="rect">
            <a:avLst/>
          </a:prstGeom>
          <a:noFill/>
        </p:spPr>
        <p:txBody>
          <a:bodyPr wrap="none" rtlCol="0">
            <a:spAutoFit/>
          </a:bodyPr>
          <a:lstStyle/>
          <a:p>
            <a:r>
              <a:rPr lang="en-US" sz="1600" b="1" u="sng" spc="113" dirty="0" err="1">
                <a:solidFill>
                  <a:schemeClr val="tx2"/>
                </a:solidFill>
                <a:latin typeface="Montserrat Bold"/>
                <a:ea typeface="Nunito Bold" charset="0"/>
                <a:cs typeface="Nunito Bold" charset="0"/>
              </a:rPr>
              <a:t>Outils</a:t>
            </a:r>
            <a:r>
              <a:rPr lang="en-US" sz="1600" b="1" u="sng" spc="113" dirty="0">
                <a:solidFill>
                  <a:schemeClr val="tx2"/>
                </a:solidFill>
                <a:latin typeface="Montserrat Bold"/>
                <a:ea typeface="Nunito Bold" charset="0"/>
                <a:cs typeface="Nunito Bold" charset="0"/>
              </a:rPr>
              <a:t> de communication:</a:t>
            </a:r>
          </a:p>
        </p:txBody>
      </p:sp>
      <p:pic>
        <p:nvPicPr>
          <p:cNvPr id="23" name="Picture 21">
            <a:extLst>
              <a:ext uri="{FF2B5EF4-FFF2-40B4-BE49-F238E27FC236}">
                <a16:creationId xmlns:a16="http://schemas.microsoft.com/office/drawing/2014/main" id="{17B18000-C29E-4D18-B928-21FB9C78E57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0800000">
            <a:off x="472446" y="3352800"/>
            <a:ext cx="1386314" cy="929282"/>
          </a:xfrm>
          <a:prstGeom prst="rect">
            <a:avLst/>
          </a:prstGeom>
        </p:spPr>
      </p:pic>
      <p:pic>
        <p:nvPicPr>
          <p:cNvPr id="26" name="Image 25">
            <a:extLst>
              <a:ext uri="{FF2B5EF4-FFF2-40B4-BE49-F238E27FC236}">
                <a16:creationId xmlns:a16="http://schemas.microsoft.com/office/drawing/2014/main" id="{F320A0A6-A78A-4FAF-A112-6F7D189D8F25}"/>
              </a:ext>
            </a:extLst>
          </p:cNvPr>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37734" y="3232288"/>
            <a:ext cx="1194435" cy="1170305"/>
          </a:xfrm>
          <a:prstGeom prst="rect">
            <a:avLst/>
          </a:prstGeom>
          <a:noFill/>
          <a:ln>
            <a:noFill/>
          </a:ln>
        </p:spPr>
      </p:pic>
      <p:sp>
        <p:nvSpPr>
          <p:cNvPr id="29" name="ZoneTexte 28">
            <a:extLst>
              <a:ext uri="{FF2B5EF4-FFF2-40B4-BE49-F238E27FC236}">
                <a16:creationId xmlns:a16="http://schemas.microsoft.com/office/drawing/2014/main" id="{EE85D9B7-E213-4431-9FD4-6EC1DB5B8305}"/>
              </a:ext>
            </a:extLst>
          </p:cNvPr>
          <p:cNvSpPr txBox="1"/>
          <p:nvPr/>
        </p:nvSpPr>
        <p:spPr>
          <a:xfrm>
            <a:off x="1787625" y="3056682"/>
            <a:ext cx="4460775" cy="1384995"/>
          </a:xfrm>
          <a:prstGeom prst="rect">
            <a:avLst/>
          </a:prstGeom>
          <a:noFill/>
        </p:spPr>
        <p:txBody>
          <a:bodyPr wrap="square" rtlCol="0">
            <a:spAutoFit/>
          </a:bodyPr>
          <a:lstStyle/>
          <a:p>
            <a:pPr algn="just"/>
            <a:r>
              <a:rPr lang="fr-FR" sz="1400" dirty="0"/>
              <a:t>	</a:t>
            </a:r>
            <a:r>
              <a:rPr lang="fr-FR" sz="1400" b="1" i="1" u="sng" dirty="0"/>
              <a:t>Discord</a:t>
            </a:r>
            <a:r>
              <a:rPr lang="fr-FR" sz="1400" dirty="0"/>
              <a:t> : est un logiciel propriétaire gratuit de </a:t>
            </a:r>
            <a:r>
              <a:rPr lang="fr-FR" sz="1400" dirty="0" err="1"/>
              <a:t>VoIP</a:t>
            </a:r>
            <a:r>
              <a:rPr lang="fr-FR" sz="1400" dirty="0"/>
              <a:t> conçu initialement pour les communautés de joueurs. Il fonctionne sur les systèmes d’exploitations Windows, </a:t>
            </a:r>
            <a:r>
              <a:rPr lang="fr-FR" sz="1400" dirty="0" err="1"/>
              <a:t>macOS</a:t>
            </a:r>
            <a:r>
              <a:rPr lang="fr-FR" sz="1400" dirty="0"/>
              <a:t>, Linux, Android, iOS ainsi que sur les navigateurs web. La plateforme comptabilise le 21 juillet 2019 plus de 250 millions d'utilisateurs.</a:t>
            </a:r>
          </a:p>
        </p:txBody>
      </p:sp>
      <p:sp>
        <p:nvSpPr>
          <p:cNvPr id="30" name="ZoneTexte 29">
            <a:extLst>
              <a:ext uri="{FF2B5EF4-FFF2-40B4-BE49-F238E27FC236}">
                <a16:creationId xmlns:a16="http://schemas.microsoft.com/office/drawing/2014/main" id="{9AF6D348-5299-4641-A3AB-82B637C17721}"/>
              </a:ext>
            </a:extLst>
          </p:cNvPr>
          <p:cNvSpPr txBox="1"/>
          <p:nvPr/>
        </p:nvSpPr>
        <p:spPr>
          <a:xfrm>
            <a:off x="457200" y="4787205"/>
            <a:ext cx="4943253" cy="954107"/>
          </a:xfrm>
          <a:prstGeom prst="rect">
            <a:avLst/>
          </a:prstGeom>
          <a:noFill/>
        </p:spPr>
        <p:txBody>
          <a:bodyPr wrap="square" rtlCol="0">
            <a:spAutoFit/>
          </a:bodyPr>
          <a:lstStyle/>
          <a:p>
            <a:pPr algn="just"/>
            <a:r>
              <a:rPr lang="fr-FR" sz="1400" dirty="0"/>
              <a:t>	</a:t>
            </a:r>
            <a:r>
              <a:rPr lang="fr-FR" sz="1400" b="1" i="1" u="sng" dirty="0"/>
              <a:t>TeamViewer</a:t>
            </a:r>
            <a:r>
              <a:rPr lang="fr-FR" sz="1400" dirty="0"/>
              <a:t> : est un logiciel propriétaire de télémaintenance disposant de fonctions de bureau à distance, de téléadministration, de conférence en ligne et de transfert de fichiers.</a:t>
            </a:r>
          </a:p>
        </p:txBody>
      </p:sp>
      <p:pic>
        <p:nvPicPr>
          <p:cNvPr id="31" name="Image 30" descr="Télécharger TeamViewer gratuit | Clubic">
            <a:extLst>
              <a:ext uri="{FF2B5EF4-FFF2-40B4-BE49-F238E27FC236}">
                <a16:creationId xmlns:a16="http://schemas.microsoft.com/office/drawing/2014/main" id="{B77AD9BF-D247-4F73-9A31-4CCA713D4EF0}"/>
              </a:ext>
            </a:extLst>
          </p:cNvPr>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5400453" y="4838596"/>
            <a:ext cx="800100" cy="695325"/>
          </a:xfrm>
          <a:prstGeom prst="rect">
            <a:avLst/>
          </a:prstGeom>
          <a:noFill/>
          <a:ln>
            <a:noFill/>
          </a:ln>
        </p:spPr>
      </p:pic>
    </p:spTree>
    <p:extLst>
      <p:ext uri="{BB962C8B-B14F-4D97-AF65-F5344CB8AC3E}">
        <p14:creationId xmlns:p14="http://schemas.microsoft.com/office/powerpoint/2010/main" val="35500020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4494EB-2F92-B94C-A7C2-379345BD66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344931">
            <a:off x="239619" y="3582381"/>
            <a:ext cx="3517206" cy="2508940"/>
          </a:xfrm>
          <a:prstGeom prst="rect">
            <a:avLst/>
          </a:prstGeom>
        </p:spPr>
      </p:pic>
      <p:sp>
        <p:nvSpPr>
          <p:cNvPr id="7" name="TextBox 6">
            <a:extLst>
              <a:ext uri="{FF2B5EF4-FFF2-40B4-BE49-F238E27FC236}">
                <a16:creationId xmlns:a16="http://schemas.microsoft.com/office/drawing/2014/main" id="{FFA26167-061E-D947-8B3D-1681BDC33670}"/>
              </a:ext>
            </a:extLst>
          </p:cNvPr>
          <p:cNvSpPr txBox="1"/>
          <p:nvPr/>
        </p:nvSpPr>
        <p:spPr>
          <a:xfrm>
            <a:off x="1898851" y="4231083"/>
            <a:ext cx="692818" cy="1157689"/>
          </a:xfrm>
          <a:prstGeom prst="rect">
            <a:avLst/>
          </a:prstGeom>
          <a:noFill/>
          <a:ln>
            <a:noFill/>
          </a:ln>
        </p:spPr>
        <p:txBody>
          <a:bodyPr wrap="none" rtlCol="0">
            <a:spAutoFit/>
          </a:bodyPr>
          <a:lstStyle/>
          <a:p>
            <a:pPr algn="ctr"/>
            <a:r>
              <a:rPr lang="en-US" sz="6923" b="1" dirty="0">
                <a:solidFill>
                  <a:schemeClr val="bg1"/>
                </a:solidFill>
                <a:latin typeface="Montserrat Bold"/>
                <a:ea typeface="Nunito Black" charset="0"/>
                <a:cs typeface="Nunito Black" charset="0"/>
              </a:rPr>
              <a:t>4</a:t>
            </a:r>
          </a:p>
        </p:txBody>
      </p:sp>
      <p:sp>
        <p:nvSpPr>
          <p:cNvPr id="12" name="TextBox 11">
            <a:extLst>
              <a:ext uri="{FF2B5EF4-FFF2-40B4-BE49-F238E27FC236}">
                <a16:creationId xmlns:a16="http://schemas.microsoft.com/office/drawing/2014/main" id="{B9CD399F-23E0-3C4A-B871-1856D5AD4D60}"/>
              </a:ext>
            </a:extLst>
          </p:cNvPr>
          <p:cNvSpPr txBox="1"/>
          <p:nvPr/>
        </p:nvSpPr>
        <p:spPr>
          <a:xfrm>
            <a:off x="3618983" y="4836851"/>
            <a:ext cx="3227293" cy="411844"/>
          </a:xfrm>
          <a:prstGeom prst="rect">
            <a:avLst/>
          </a:prstGeom>
          <a:noFill/>
        </p:spPr>
        <p:txBody>
          <a:bodyPr wrap="square" rtlCol="0">
            <a:spAutoFit/>
          </a:bodyPr>
          <a:lstStyle/>
          <a:p>
            <a:pPr algn="ct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L’étape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la conception et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l’analyse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est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en</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effet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une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étape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cruciale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indispensable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quand</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on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veut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élaborer</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un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informatisé</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3" name="TextBox 12">
            <a:extLst>
              <a:ext uri="{FF2B5EF4-FFF2-40B4-BE49-F238E27FC236}">
                <a16:creationId xmlns:a16="http://schemas.microsoft.com/office/drawing/2014/main" id="{52097C74-47E3-8641-B7A9-8841213445E6}"/>
              </a:ext>
            </a:extLst>
          </p:cNvPr>
          <p:cNvSpPr txBox="1"/>
          <p:nvPr/>
        </p:nvSpPr>
        <p:spPr>
          <a:xfrm>
            <a:off x="3736804" y="3814099"/>
            <a:ext cx="2886979" cy="859338"/>
          </a:xfrm>
          <a:prstGeom prst="rect">
            <a:avLst/>
          </a:prstGeom>
          <a:noFill/>
        </p:spPr>
        <p:txBody>
          <a:bodyPr wrap="square" rtlCol="0">
            <a:spAutoFit/>
          </a:bodyPr>
          <a:lstStyle/>
          <a:p>
            <a:pPr algn="ctr"/>
            <a:r>
              <a:rPr lang="fr-FR" sz="2492" b="1" spc="156" dirty="0">
                <a:solidFill>
                  <a:schemeClr val="accent1"/>
                </a:solidFill>
                <a:latin typeface="Montserrat Bold"/>
                <a:ea typeface="Nunito Bold" charset="0"/>
                <a:cs typeface="Nunito Bold" charset="0"/>
              </a:rPr>
              <a:t>Conception &amp; Analyse.</a:t>
            </a:r>
          </a:p>
        </p:txBody>
      </p:sp>
      <p:pic>
        <p:nvPicPr>
          <p:cNvPr id="8" name="Image 7">
            <a:extLst>
              <a:ext uri="{FF2B5EF4-FFF2-40B4-BE49-F238E27FC236}">
                <a16:creationId xmlns:a16="http://schemas.microsoft.com/office/drawing/2014/main" id="{D0AD2897-E8CA-41A5-B7F5-14CD46ACC775}"/>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9" name="Image 8">
            <a:extLst>
              <a:ext uri="{FF2B5EF4-FFF2-40B4-BE49-F238E27FC236}">
                <a16:creationId xmlns:a16="http://schemas.microsoft.com/office/drawing/2014/main" id="{419673DC-1E2B-4026-8067-A7F2396CA9F4}"/>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196553169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1721840" y="1258704"/>
            <a:ext cx="3414333"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Diagrammes</a:t>
            </a:r>
            <a:r>
              <a:rPr lang="en-US" sz="1662" b="1" spc="78" dirty="0">
                <a:solidFill>
                  <a:schemeClr val="bg1"/>
                </a:solidFill>
                <a:latin typeface="Montserrat Bold"/>
                <a:ea typeface="Nunito Bold" charset="0"/>
                <a:cs typeface="Nunito Bold" charset="0"/>
              </a:rPr>
              <a:t> de conception</a:t>
            </a: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pic>
        <p:nvPicPr>
          <p:cNvPr id="3" name="Image 2">
            <a:extLst>
              <a:ext uri="{FF2B5EF4-FFF2-40B4-BE49-F238E27FC236}">
                <a16:creationId xmlns:a16="http://schemas.microsoft.com/office/drawing/2014/main" id="{163E32C9-FB53-4241-9821-8D150F6A5FE5}"/>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rot="16200000">
            <a:off x="-201103" y="3532694"/>
            <a:ext cx="7174048" cy="4962963"/>
          </a:xfrm>
          <a:prstGeom prst="rect">
            <a:avLst/>
          </a:prstGeom>
        </p:spPr>
      </p:pic>
      <p:sp>
        <p:nvSpPr>
          <p:cNvPr id="8" name="TextBox 22">
            <a:extLst>
              <a:ext uri="{FF2B5EF4-FFF2-40B4-BE49-F238E27FC236}">
                <a16:creationId xmlns:a16="http://schemas.microsoft.com/office/drawing/2014/main" id="{45608E79-4B53-49FE-9049-E1461079FE87}"/>
              </a:ext>
            </a:extLst>
          </p:cNvPr>
          <p:cNvSpPr txBox="1"/>
          <p:nvPr/>
        </p:nvSpPr>
        <p:spPr>
          <a:xfrm>
            <a:off x="1219200" y="1946820"/>
            <a:ext cx="2861424" cy="338554"/>
          </a:xfrm>
          <a:prstGeom prst="rect">
            <a:avLst/>
          </a:prstGeom>
          <a:noFill/>
        </p:spPr>
        <p:txBody>
          <a:bodyPr wrap="none" rtlCol="0">
            <a:spAutoFit/>
          </a:bodyPr>
          <a:lstStyle/>
          <a:p>
            <a:r>
              <a:rPr lang="en-US" sz="1600" b="1" u="sng" spc="113" dirty="0" err="1">
                <a:solidFill>
                  <a:schemeClr val="tx2"/>
                </a:solidFill>
                <a:latin typeface="Montserrat Bold"/>
                <a:ea typeface="Nunito Bold" charset="0"/>
                <a:cs typeface="Nunito Bold" charset="0"/>
              </a:rPr>
              <a:t>Diagramme</a:t>
            </a:r>
            <a:r>
              <a:rPr lang="en-US" sz="1600" b="1" u="sng" spc="113" dirty="0">
                <a:solidFill>
                  <a:schemeClr val="tx2"/>
                </a:solidFill>
                <a:latin typeface="Montserrat Bold"/>
                <a:ea typeface="Nunito Bold" charset="0"/>
                <a:cs typeface="Nunito Bold" charset="0"/>
              </a:rPr>
              <a:t> de </a:t>
            </a:r>
            <a:r>
              <a:rPr lang="en-US" sz="1600" b="1" u="sng" spc="113" dirty="0" err="1">
                <a:solidFill>
                  <a:schemeClr val="tx2"/>
                </a:solidFill>
                <a:latin typeface="Montserrat Bold"/>
                <a:ea typeface="Nunito Bold" charset="0"/>
                <a:cs typeface="Nunito Bold" charset="0"/>
              </a:rPr>
              <a:t>Classe</a:t>
            </a:r>
            <a:r>
              <a:rPr lang="en-US" sz="1600" b="1" u="sng" spc="113" dirty="0">
                <a:solidFill>
                  <a:schemeClr val="tx2"/>
                </a:solidFill>
                <a:latin typeface="Montserrat Bold"/>
                <a:ea typeface="Nunito Bold" charset="0"/>
                <a:cs typeface="Nunito Bold" charset="0"/>
              </a:rPr>
              <a:t> :</a:t>
            </a:r>
          </a:p>
        </p:txBody>
      </p:sp>
      <p:pic>
        <p:nvPicPr>
          <p:cNvPr id="5" name="Image 4">
            <a:extLst>
              <a:ext uri="{FF2B5EF4-FFF2-40B4-BE49-F238E27FC236}">
                <a16:creationId xmlns:a16="http://schemas.microsoft.com/office/drawing/2014/main" id="{44890522-2DC2-46FF-96BC-D47D728584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0" y="1905000"/>
            <a:ext cx="457200" cy="457200"/>
          </a:xfrm>
          <a:prstGeom prst="rect">
            <a:avLst/>
          </a:prstGeom>
        </p:spPr>
      </p:pic>
    </p:spTree>
    <p:extLst>
      <p:ext uri="{BB962C8B-B14F-4D97-AF65-F5344CB8AC3E}">
        <p14:creationId xmlns:p14="http://schemas.microsoft.com/office/powerpoint/2010/main" val="740416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1721840" y="1258704"/>
            <a:ext cx="3414333"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Diagrammes</a:t>
            </a:r>
            <a:r>
              <a:rPr lang="en-US" sz="1662" b="1" spc="78" dirty="0">
                <a:solidFill>
                  <a:schemeClr val="bg1"/>
                </a:solidFill>
                <a:latin typeface="Montserrat Bold"/>
                <a:ea typeface="Nunito Bold" charset="0"/>
                <a:cs typeface="Nunito Bold" charset="0"/>
              </a:rPr>
              <a:t> de conception</a:t>
            </a: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8" name="TextBox 22">
            <a:extLst>
              <a:ext uri="{FF2B5EF4-FFF2-40B4-BE49-F238E27FC236}">
                <a16:creationId xmlns:a16="http://schemas.microsoft.com/office/drawing/2014/main" id="{45608E79-4B53-49FE-9049-E1461079FE87}"/>
              </a:ext>
            </a:extLst>
          </p:cNvPr>
          <p:cNvSpPr txBox="1"/>
          <p:nvPr/>
        </p:nvSpPr>
        <p:spPr>
          <a:xfrm>
            <a:off x="1219200" y="1946820"/>
            <a:ext cx="4082080" cy="338554"/>
          </a:xfrm>
          <a:prstGeom prst="rect">
            <a:avLst/>
          </a:prstGeom>
          <a:noFill/>
        </p:spPr>
        <p:txBody>
          <a:bodyPr wrap="none" rtlCol="0">
            <a:spAutoFit/>
          </a:bodyPr>
          <a:lstStyle/>
          <a:p>
            <a:r>
              <a:rPr lang="en-US" sz="1600" b="1" u="sng" spc="113" dirty="0" err="1">
                <a:solidFill>
                  <a:schemeClr val="tx2"/>
                </a:solidFill>
                <a:latin typeface="Montserrat Bold"/>
                <a:ea typeface="Nunito Bold" charset="0"/>
                <a:cs typeface="Nunito Bold" charset="0"/>
              </a:rPr>
              <a:t>Diagramme</a:t>
            </a:r>
            <a:r>
              <a:rPr lang="en-US" sz="1600" b="1" u="sng" spc="113" dirty="0">
                <a:solidFill>
                  <a:schemeClr val="tx2"/>
                </a:solidFill>
                <a:latin typeface="Montserrat Bold"/>
                <a:ea typeface="Nunito Bold" charset="0"/>
                <a:cs typeface="Nunito Bold" charset="0"/>
              </a:rPr>
              <a:t> des </a:t>
            </a:r>
            <a:r>
              <a:rPr lang="en-US" sz="1600" b="1" u="sng" spc="113" dirty="0" err="1">
                <a:solidFill>
                  <a:schemeClr val="tx2"/>
                </a:solidFill>
                <a:latin typeface="Montserrat Bold"/>
                <a:ea typeface="Nunito Bold" charset="0"/>
                <a:cs typeface="Nunito Bold" charset="0"/>
              </a:rPr>
              <a:t>cas</a:t>
            </a:r>
            <a:r>
              <a:rPr lang="en-US" sz="1600" b="1" u="sng" spc="113" dirty="0">
                <a:solidFill>
                  <a:schemeClr val="tx2"/>
                </a:solidFill>
                <a:latin typeface="Montserrat Bold"/>
                <a:ea typeface="Nunito Bold" charset="0"/>
                <a:cs typeface="Nunito Bold" charset="0"/>
              </a:rPr>
              <a:t> </a:t>
            </a:r>
            <a:r>
              <a:rPr lang="en-US" sz="1600" b="1" u="sng" spc="113" dirty="0" err="1">
                <a:solidFill>
                  <a:schemeClr val="tx2"/>
                </a:solidFill>
                <a:latin typeface="Montserrat Bold"/>
                <a:ea typeface="Nunito Bold" charset="0"/>
                <a:cs typeface="Nunito Bold" charset="0"/>
              </a:rPr>
              <a:t>d’utilisation</a:t>
            </a:r>
            <a:r>
              <a:rPr lang="en-US" sz="1600" b="1" u="sng" spc="113" dirty="0">
                <a:solidFill>
                  <a:schemeClr val="tx2"/>
                </a:solidFill>
                <a:latin typeface="Montserrat Bold"/>
                <a:ea typeface="Nunito Bold" charset="0"/>
                <a:cs typeface="Nunito Bold" charset="0"/>
              </a:rPr>
              <a:t> :</a:t>
            </a:r>
          </a:p>
        </p:txBody>
      </p:sp>
      <p:pic>
        <p:nvPicPr>
          <p:cNvPr id="4" name="Image 3">
            <a:extLst>
              <a:ext uri="{FF2B5EF4-FFF2-40B4-BE49-F238E27FC236}">
                <a16:creationId xmlns:a16="http://schemas.microsoft.com/office/drawing/2014/main" id="{38E415AA-C2D0-4F66-B46D-7AD2188B1E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471" y="1811297"/>
            <a:ext cx="609600" cy="609600"/>
          </a:xfrm>
          <a:prstGeom prst="rect">
            <a:avLst/>
          </a:prstGeom>
        </p:spPr>
      </p:pic>
      <p:pic>
        <p:nvPicPr>
          <p:cNvPr id="2" name="Picture 1"/>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rot="16200000">
            <a:off x="76202" y="3625974"/>
            <a:ext cx="6858000" cy="4876800"/>
          </a:xfrm>
          <a:prstGeom prst="rect">
            <a:avLst/>
          </a:prstGeom>
        </p:spPr>
      </p:pic>
    </p:spTree>
    <p:extLst>
      <p:ext uri="{BB962C8B-B14F-4D97-AF65-F5344CB8AC3E}">
        <p14:creationId xmlns:p14="http://schemas.microsoft.com/office/powerpoint/2010/main" val="2664840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4494EB-2F92-B94C-A7C2-379345BD66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344931">
            <a:off x="239619" y="3582381"/>
            <a:ext cx="3517206" cy="2508940"/>
          </a:xfrm>
          <a:prstGeom prst="rect">
            <a:avLst/>
          </a:prstGeom>
        </p:spPr>
      </p:pic>
      <p:sp>
        <p:nvSpPr>
          <p:cNvPr id="7" name="TextBox 6">
            <a:extLst>
              <a:ext uri="{FF2B5EF4-FFF2-40B4-BE49-F238E27FC236}">
                <a16:creationId xmlns:a16="http://schemas.microsoft.com/office/drawing/2014/main" id="{FFA26167-061E-D947-8B3D-1681BDC33670}"/>
              </a:ext>
            </a:extLst>
          </p:cNvPr>
          <p:cNvSpPr txBox="1"/>
          <p:nvPr/>
        </p:nvSpPr>
        <p:spPr>
          <a:xfrm>
            <a:off x="1895645" y="4231083"/>
            <a:ext cx="699230" cy="1157689"/>
          </a:xfrm>
          <a:prstGeom prst="rect">
            <a:avLst/>
          </a:prstGeom>
          <a:noFill/>
          <a:ln>
            <a:noFill/>
          </a:ln>
        </p:spPr>
        <p:txBody>
          <a:bodyPr wrap="none" rtlCol="0">
            <a:spAutoFit/>
          </a:bodyPr>
          <a:lstStyle/>
          <a:p>
            <a:pPr algn="ctr"/>
            <a:r>
              <a:rPr lang="en-US" sz="6923" b="1" dirty="0">
                <a:solidFill>
                  <a:schemeClr val="bg1"/>
                </a:solidFill>
                <a:latin typeface="Montserrat Bold"/>
                <a:ea typeface="Nunito Black" charset="0"/>
                <a:cs typeface="Nunito Black" charset="0"/>
              </a:rPr>
              <a:t>5</a:t>
            </a:r>
          </a:p>
        </p:txBody>
      </p:sp>
      <p:sp>
        <p:nvSpPr>
          <p:cNvPr id="12" name="TextBox 11">
            <a:extLst>
              <a:ext uri="{FF2B5EF4-FFF2-40B4-BE49-F238E27FC236}">
                <a16:creationId xmlns:a16="http://schemas.microsoft.com/office/drawing/2014/main" id="{B9CD399F-23E0-3C4A-B871-1856D5AD4D60}"/>
              </a:ext>
            </a:extLst>
          </p:cNvPr>
          <p:cNvSpPr txBox="1"/>
          <p:nvPr/>
        </p:nvSpPr>
        <p:spPr>
          <a:xfrm>
            <a:off x="3618983" y="4464956"/>
            <a:ext cx="3227293" cy="305340"/>
          </a:xfrm>
          <a:prstGeom prst="rect">
            <a:avLst/>
          </a:prstGeom>
          <a:noFill/>
        </p:spPr>
        <p:txBody>
          <a:bodyPr wrap="square" rtlCol="0">
            <a:spAutoFit/>
          </a:bodyPr>
          <a:lstStyle/>
          <a:p>
            <a:pPr algn="ct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Dans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cette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partie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du rapport , on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explique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clairement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les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différentes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interfaces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ainsi</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que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leurs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fonctionnalités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3" name="TextBox 12">
            <a:extLst>
              <a:ext uri="{FF2B5EF4-FFF2-40B4-BE49-F238E27FC236}">
                <a16:creationId xmlns:a16="http://schemas.microsoft.com/office/drawing/2014/main" id="{52097C74-47E3-8641-B7A9-8841213445E6}"/>
              </a:ext>
            </a:extLst>
          </p:cNvPr>
          <p:cNvSpPr txBox="1"/>
          <p:nvPr/>
        </p:nvSpPr>
        <p:spPr>
          <a:xfrm>
            <a:off x="3742421" y="4019964"/>
            <a:ext cx="2886979" cy="475836"/>
          </a:xfrm>
          <a:prstGeom prst="rect">
            <a:avLst/>
          </a:prstGeom>
          <a:noFill/>
        </p:spPr>
        <p:txBody>
          <a:bodyPr wrap="square" rtlCol="0">
            <a:spAutoFit/>
          </a:bodyPr>
          <a:lstStyle/>
          <a:p>
            <a:pPr algn="ctr"/>
            <a:r>
              <a:rPr lang="fr-FR" sz="2492" b="1" spc="156" dirty="0">
                <a:solidFill>
                  <a:schemeClr val="accent1"/>
                </a:solidFill>
                <a:latin typeface="Montserrat Bold"/>
                <a:ea typeface="Nunito Bold" charset="0"/>
                <a:cs typeface="Nunito Bold" charset="0"/>
              </a:rPr>
              <a:t>Réalisation</a:t>
            </a:r>
          </a:p>
        </p:txBody>
      </p:sp>
      <p:pic>
        <p:nvPicPr>
          <p:cNvPr id="8" name="Image 7">
            <a:extLst>
              <a:ext uri="{FF2B5EF4-FFF2-40B4-BE49-F238E27FC236}">
                <a16:creationId xmlns:a16="http://schemas.microsoft.com/office/drawing/2014/main" id="{D0AD2897-E8CA-41A5-B7F5-14CD46ACC775}"/>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9" name="Image 8">
            <a:extLst>
              <a:ext uri="{FF2B5EF4-FFF2-40B4-BE49-F238E27FC236}">
                <a16:creationId xmlns:a16="http://schemas.microsoft.com/office/drawing/2014/main" id="{419673DC-1E2B-4026-8067-A7F2396CA9F4}"/>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241658996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58704"/>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3" name="Rectangle 2">
            <a:extLst>
              <a:ext uri="{FF2B5EF4-FFF2-40B4-BE49-F238E27FC236}">
                <a16:creationId xmlns:a16="http://schemas.microsoft.com/office/drawing/2014/main" id="{935B1D92-D620-45A5-969C-C53F0F6B39A8}"/>
              </a:ext>
            </a:extLst>
          </p:cNvPr>
          <p:cNvSpPr/>
          <p:nvPr/>
        </p:nvSpPr>
        <p:spPr>
          <a:xfrm>
            <a:off x="838200" y="1969919"/>
            <a:ext cx="5105400" cy="646331"/>
          </a:xfrm>
          <a:prstGeom prst="rect">
            <a:avLst/>
          </a:prstGeom>
        </p:spPr>
        <p:txBody>
          <a:bodyPr wrap="square">
            <a:spAutoFit/>
          </a:bodyPr>
          <a:lstStyle/>
          <a:p>
            <a:pPr algn="just"/>
            <a:r>
              <a:rPr lang="fr-FR" sz="1200" dirty="0"/>
              <a:t>	Notre projet de gestion de scolarité a pu faciliter plusieurs tâches pour le personnel d’administration , de prime abord il faut toujours se connecter avant quelconque tâche :</a:t>
            </a:r>
          </a:p>
        </p:txBody>
      </p:sp>
      <p:pic>
        <p:nvPicPr>
          <p:cNvPr id="7" name="Image 6">
            <a:extLst>
              <a:ext uri="{FF2B5EF4-FFF2-40B4-BE49-F238E27FC236}">
                <a16:creationId xmlns:a16="http://schemas.microsoft.com/office/drawing/2014/main" id="{051EA71B-ED95-4588-8A15-9F260A268097}"/>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1218907" y="2590800"/>
            <a:ext cx="4572293" cy="2667000"/>
          </a:xfrm>
          <a:prstGeom prst="rect">
            <a:avLst/>
          </a:prstGeom>
        </p:spPr>
      </p:pic>
      <p:sp>
        <p:nvSpPr>
          <p:cNvPr id="8" name="Rectangle 7">
            <a:extLst>
              <a:ext uri="{FF2B5EF4-FFF2-40B4-BE49-F238E27FC236}">
                <a16:creationId xmlns:a16="http://schemas.microsoft.com/office/drawing/2014/main" id="{56D64E1C-8C5B-4CAD-9F24-C8CB441E60E6}"/>
              </a:ext>
            </a:extLst>
          </p:cNvPr>
          <p:cNvSpPr/>
          <p:nvPr/>
        </p:nvSpPr>
        <p:spPr>
          <a:xfrm>
            <a:off x="762000" y="5715000"/>
            <a:ext cx="5105400" cy="461665"/>
          </a:xfrm>
          <a:prstGeom prst="rect">
            <a:avLst/>
          </a:prstGeom>
        </p:spPr>
        <p:txBody>
          <a:bodyPr wrap="square">
            <a:spAutoFit/>
          </a:bodyPr>
          <a:lstStyle/>
          <a:p>
            <a:pPr algn="just"/>
            <a:r>
              <a:rPr lang="fr-FR" sz="1200" dirty="0"/>
              <a:t>Quand l’administrateur s’authentifie ; il aura le menu suivant avec le crois rouge pour quitter et arrêter l’application , et se déconnecter :</a:t>
            </a:r>
          </a:p>
        </p:txBody>
      </p:sp>
      <p:pic>
        <p:nvPicPr>
          <p:cNvPr id="9" name="Image 8">
            <a:extLst>
              <a:ext uri="{FF2B5EF4-FFF2-40B4-BE49-F238E27FC236}">
                <a16:creationId xmlns:a16="http://schemas.microsoft.com/office/drawing/2014/main" id="{7B115387-705C-4441-9EFE-02B792485547}"/>
              </a:ext>
            </a:extLst>
          </p:cNvPr>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90550" y="6248400"/>
            <a:ext cx="5810250" cy="3200400"/>
          </a:xfrm>
          <a:prstGeom prst="rect">
            <a:avLst/>
          </a:prstGeom>
          <a:noFill/>
          <a:ln>
            <a:noFill/>
          </a:ln>
        </p:spPr>
      </p:pic>
    </p:spTree>
    <p:extLst>
      <p:ext uri="{BB962C8B-B14F-4D97-AF65-F5344CB8AC3E}">
        <p14:creationId xmlns:p14="http://schemas.microsoft.com/office/powerpoint/2010/main" val="3691497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58704"/>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3" name="Rectangle 2">
            <a:extLst>
              <a:ext uri="{FF2B5EF4-FFF2-40B4-BE49-F238E27FC236}">
                <a16:creationId xmlns:a16="http://schemas.microsoft.com/office/drawing/2014/main" id="{935B1D92-D620-45A5-969C-C53F0F6B39A8}"/>
              </a:ext>
            </a:extLst>
          </p:cNvPr>
          <p:cNvSpPr/>
          <p:nvPr/>
        </p:nvSpPr>
        <p:spPr>
          <a:xfrm>
            <a:off x="838200" y="1969919"/>
            <a:ext cx="5105400" cy="1200329"/>
          </a:xfrm>
          <a:prstGeom prst="rect">
            <a:avLst/>
          </a:prstGeom>
        </p:spPr>
        <p:txBody>
          <a:bodyPr wrap="square">
            <a:spAutoFit/>
          </a:bodyPr>
          <a:lstStyle/>
          <a:p>
            <a:pPr algn="just"/>
            <a:r>
              <a:rPr lang="fr-FR" sz="1200" dirty="0"/>
              <a:t>	Le menu précèdent affiche le nom complet du personnel d’administration , et comme première fenêtre il présente l’Accueil ; ce dernier permet la citation des actualités concernant le system éducatif d’établissement. Tout de suite , il y’en a le profil ; comme vous voyez ci-dessous ; on a toutes les informations personnelles et professionnelles du personnel connecté avec l’option du modification :</a:t>
            </a:r>
          </a:p>
        </p:txBody>
      </p:sp>
      <p:pic>
        <p:nvPicPr>
          <p:cNvPr id="10" name="Image 9">
            <a:extLst>
              <a:ext uri="{FF2B5EF4-FFF2-40B4-BE49-F238E27FC236}">
                <a16:creationId xmlns:a16="http://schemas.microsoft.com/office/drawing/2014/main" id="{93BBA329-E4AB-4703-9E1E-4055888E093B}"/>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304800" y="3724910"/>
            <a:ext cx="6372225" cy="3590290"/>
          </a:xfrm>
          <a:prstGeom prst="rect">
            <a:avLst/>
          </a:prstGeom>
        </p:spPr>
      </p:pic>
      <p:sp>
        <p:nvSpPr>
          <p:cNvPr id="11" name="Rectangle 10">
            <a:extLst>
              <a:ext uri="{FF2B5EF4-FFF2-40B4-BE49-F238E27FC236}">
                <a16:creationId xmlns:a16="http://schemas.microsoft.com/office/drawing/2014/main" id="{CE941C16-DBC9-420D-8439-60869948240E}"/>
              </a:ext>
            </a:extLst>
          </p:cNvPr>
          <p:cNvSpPr/>
          <p:nvPr/>
        </p:nvSpPr>
        <p:spPr>
          <a:xfrm>
            <a:off x="533400" y="7518737"/>
            <a:ext cx="5486400" cy="1015663"/>
          </a:xfrm>
          <a:prstGeom prst="rect">
            <a:avLst/>
          </a:prstGeom>
        </p:spPr>
        <p:txBody>
          <a:bodyPr wrap="square">
            <a:spAutoFit/>
          </a:bodyPr>
          <a:lstStyle/>
          <a:p>
            <a:pPr algn="ctr"/>
            <a:r>
              <a:rPr lang="fr-FR" sz="1200" dirty="0"/>
              <a:t>	L’administrateur ou plutôt le personnel de l’université/école </a:t>
            </a:r>
            <a:r>
              <a:rPr lang="fr-FR" sz="1200" dirty="0" smtClean="0"/>
              <a:t>possède </a:t>
            </a:r>
            <a:r>
              <a:rPr lang="fr-FR" sz="1200" dirty="0"/>
              <a:t>également le droit de visualiser ainsi que de modifier et mettre à jour ses donnée personnelle, pour cela l’interface représentée ci-dessus simplifie cette </a:t>
            </a:r>
            <a:r>
              <a:rPr lang="fr-FR" sz="1200" dirty="0" smtClean="0"/>
              <a:t>tâche </a:t>
            </a:r>
            <a:r>
              <a:rPr lang="fr-FR" sz="1200" dirty="0"/>
              <a:t>toute en préservant non pas seulement une interface intuitif et bien pensée mais aussi garantie </a:t>
            </a:r>
            <a:r>
              <a:rPr lang="fr-FR" sz="1200" dirty="0" smtClean="0"/>
              <a:t>l’</a:t>
            </a:r>
            <a:r>
              <a:rPr lang="fr-FR" sz="1200" dirty="0" err="1" smtClean="0"/>
              <a:t>accèes</a:t>
            </a:r>
            <a:r>
              <a:rPr lang="fr-FR" sz="1200" dirty="0" smtClean="0"/>
              <a:t> aux </a:t>
            </a:r>
            <a:r>
              <a:rPr lang="fr-FR" sz="1200" dirty="0"/>
              <a:t>données d’une façon sécurisée. </a:t>
            </a:r>
          </a:p>
        </p:txBody>
      </p:sp>
    </p:spTree>
    <p:extLst>
      <p:ext uri="{BB962C8B-B14F-4D97-AF65-F5344CB8AC3E}">
        <p14:creationId xmlns:p14="http://schemas.microsoft.com/office/powerpoint/2010/main" val="1772096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105876" y="634109"/>
            <a:ext cx="2754789"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Introduction.</a:t>
            </a:r>
          </a:p>
        </p:txBody>
      </p:sp>
      <p:pic>
        <p:nvPicPr>
          <p:cNvPr id="15" name="Picture 14">
            <a:extLst>
              <a:ext uri="{FF2B5EF4-FFF2-40B4-BE49-F238E27FC236}">
                <a16:creationId xmlns:a16="http://schemas.microsoft.com/office/drawing/2014/main" id="{E4F4B900-02F4-D04F-A356-46E55E3488F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rot="20778671">
            <a:off x="5401351" y="2298035"/>
            <a:ext cx="2713925" cy="1935934"/>
          </a:xfrm>
          <a:prstGeom prst="rect">
            <a:avLst/>
          </a:prstGeom>
        </p:spPr>
      </p:pic>
      <p:sp>
        <p:nvSpPr>
          <p:cNvPr id="81" name="Shape 45">
            <a:extLst>
              <a:ext uri="{FF2B5EF4-FFF2-40B4-BE49-F238E27FC236}">
                <a16:creationId xmlns:a16="http://schemas.microsoft.com/office/drawing/2014/main" id="{48FD1713-C7C8-4D44-BE80-5FEE9211A111}"/>
              </a:ext>
            </a:extLst>
          </p:cNvPr>
          <p:cNvSpPr/>
          <p:nvPr/>
        </p:nvSpPr>
        <p:spPr>
          <a:xfrm rot="5400000">
            <a:off x="-4030889" y="4954005"/>
            <a:ext cx="9780905" cy="0"/>
          </a:xfrm>
          <a:custGeom>
            <a:avLst/>
            <a:gdLst/>
            <a:ahLst/>
            <a:cxnLst/>
            <a:rect l="0" t="0" r="0" b="0"/>
            <a:pathLst>
              <a:path w="10034016">
                <a:moveTo>
                  <a:pt x="0" y="0"/>
                </a:moveTo>
                <a:lnTo>
                  <a:pt x="10034016" y="0"/>
                </a:lnTo>
              </a:path>
            </a:pathLst>
          </a:custGeom>
          <a:ln w="76200" cap="flat">
            <a:miter lim="127000"/>
          </a:ln>
        </p:spPr>
        <p:style>
          <a:lnRef idx="1">
            <a:srgbClr val="D9D9D9"/>
          </a:lnRef>
          <a:fillRef idx="0">
            <a:srgbClr val="000000">
              <a:alpha val="0"/>
            </a:srgbClr>
          </a:fillRef>
          <a:effectRef idx="0">
            <a:scrgbClr r="0" g="0" b="0"/>
          </a:effectRef>
          <a:fontRef idx="none"/>
        </p:style>
        <p:txBody>
          <a:bodyPr/>
          <a:lstStyle/>
          <a:p>
            <a:endParaRPr lang="fr-FR"/>
          </a:p>
        </p:txBody>
      </p:sp>
      <p:sp>
        <p:nvSpPr>
          <p:cNvPr id="82" name="Shape 46">
            <a:extLst>
              <a:ext uri="{FF2B5EF4-FFF2-40B4-BE49-F238E27FC236}">
                <a16:creationId xmlns:a16="http://schemas.microsoft.com/office/drawing/2014/main" id="{788B2B82-F259-4AB4-955C-11C3E42AD279}"/>
              </a:ext>
            </a:extLst>
          </p:cNvPr>
          <p:cNvSpPr/>
          <p:nvPr/>
        </p:nvSpPr>
        <p:spPr>
          <a:xfrm rot="5400000">
            <a:off x="676840" y="611451"/>
            <a:ext cx="365447" cy="374904"/>
          </a:xfrm>
          <a:custGeom>
            <a:avLst/>
            <a:gdLst/>
            <a:ahLst/>
            <a:cxnLst/>
            <a:rect l="0" t="0" r="0" b="0"/>
            <a:pathLst>
              <a:path w="374904" h="374904">
                <a:moveTo>
                  <a:pt x="187452" y="0"/>
                </a:moveTo>
                <a:cubicBezTo>
                  <a:pt x="290957" y="0"/>
                  <a:pt x="374904" y="83947"/>
                  <a:pt x="374904" y="187452"/>
                </a:cubicBezTo>
                <a:cubicBezTo>
                  <a:pt x="374904" y="290957"/>
                  <a:pt x="290957" y="374904"/>
                  <a:pt x="187452" y="374904"/>
                </a:cubicBezTo>
                <a:cubicBezTo>
                  <a:pt x="83947" y="374904"/>
                  <a:pt x="0" y="290957"/>
                  <a:pt x="0" y="187452"/>
                </a:cubicBezTo>
                <a:cubicBezTo>
                  <a:pt x="0" y="83947"/>
                  <a:pt x="83947" y="0"/>
                  <a:pt x="187452" y="0"/>
                </a:cubicBezTo>
                <a:close/>
              </a:path>
            </a:pathLst>
          </a:custGeom>
          <a:ln w="0" cap="flat">
            <a:miter lim="127000"/>
          </a:ln>
        </p:spPr>
        <p:style>
          <a:lnRef idx="0">
            <a:srgbClr val="000000">
              <a:alpha val="0"/>
            </a:srgbClr>
          </a:lnRef>
          <a:fillRef idx="1">
            <a:srgbClr val="963334"/>
          </a:fillRef>
          <a:effectRef idx="0">
            <a:scrgbClr r="0" g="0" b="0"/>
          </a:effectRef>
          <a:fontRef idx="none"/>
        </p:style>
        <p:txBody>
          <a:bodyPr/>
          <a:lstStyle/>
          <a:p>
            <a:endParaRPr lang="fr-FR"/>
          </a:p>
        </p:txBody>
      </p:sp>
      <p:sp>
        <p:nvSpPr>
          <p:cNvPr id="83" name="Shape 49">
            <a:extLst>
              <a:ext uri="{FF2B5EF4-FFF2-40B4-BE49-F238E27FC236}">
                <a16:creationId xmlns:a16="http://schemas.microsoft.com/office/drawing/2014/main" id="{C5C8079F-0211-4813-B8B7-CAE9BEB42CA4}"/>
              </a:ext>
            </a:extLst>
          </p:cNvPr>
          <p:cNvSpPr/>
          <p:nvPr/>
        </p:nvSpPr>
        <p:spPr>
          <a:xfrm rot="5400000">
            <a:off x="676840" y="2273789"/>
            <a:ext cx="365447" cy="374904"/>
          </a:xfrm>
          <a:custGeom>
            <a:avLst/>
            <a:gdLst/>
            <a:ahLst/>
            <a:cxnLst/>
            <a:rect l="0" t="0" r="0" b="0"/>
            <a:pathLst>
              <a:path w="374904" h="374904">
                <a:moveTo>
                  <a:pt x="187452" y="0"/>
                </a:moveTo>
                <a:cubicBezTo>
                  <a:pt x="290957" y="0"/>
                  <a:pt x="374904" y="83947"/>
                  <a:pt x="374904" y="187452"/>
                </a:cubicBezTo>
                <a:cubicBezTo>
                  <a:pt x="374904" y="290957"/>
                  <a:pt x="290957" y="374904"/>
                  <a:pt x="187452" y="374904"/>
                </a:cubicBezTo>
                <a:cubicBezTo>
                  <a:pt x="83947" y="374904"/>
                  <a:pt x="0" y="290957"/>
                  <a:pt x="0" y="187452"/>
                </a:cubicBezTo>
                <a:cubicBezTo>
                  <a:pt x="0" y="83947"/>
                  <a:pt x="83947" y="0"/>
                  <a:pt x="187452" y="0"/>
                </a:cubicBezTo>
                <a:close/>
              </a:path>
            </a:pathLst>
          </a:custGeom>
          <a:ln w="0" cap="flat">
            <a:miter lim="127000"/>
          </a:ln>
        </p:spPr>
        <p:style>
          <a:lnRef idx="0">
            <a:srgbClr val="000000">
              <a:alpha val="0"/>
            </a:srgbClr>
          </a:lnRef>
          <a:fillRef idx="1">
            <a:srgbClr val="8B81D2"/>
          </a:fillRef>
          <a:effectRef idx="0">
            <a:scrgbClr r="0" g="0" b="0"/>
          </a:effectRef>
          <a:fontRef idx="none"/>
        </p:style>
        <p:txBody>
          <a:bodyPr/>
          <a:lstStyle/>
          <a:p>
            <a:endParaRPr lang="fr-FR"/>
          </a:p>
        </p:txBody>
      </p:sp>
      <p:sp>
        <p:nvSpPr>
          <p:cNvPr id="84" name="Shape 54">
            <a:extLst>
              <a:ext uri="{FF2B5EF4-FFF2-40B4-BE49-F238E27FC236}">
                <a16:creationId xmlns:a16="http://schemas.microsoft.com/office/drawing/2014/main" id="{6A00142D-BAA0-4B14-9BC0-133545BB75A3}"/>
              </a:ext>
            </a:extLst>
          </p:cNvPr>
          <p:cNvSpPr/>
          <p:nvPr/>
        </p:nvSpPr>
        <p:spPr>
          <a:xfrm rot="5400000">
            <a:off x="677583" y="3935384"/>
            <a:ext cx="363961" cy="374904"/>
          </a:xfrm>
          <a:custGeom>
            <a:avLst/>
            <a:gdLst/>
            <a:ahLst/>
            <a:cxnLst/>
            <a:rect l="0" t="0" r="0" b="0"/>
            <a:pathLst>
              <a:path w="373380" h="374904">
                <a:moveTo>
                  <a:pt x="186690" y="0"/>
                </a:moveTo>
                <a:cubicBezTo>
                  <a:pt x="289814" y="0"/>
                  <a:pt x="373380" y="83947"/>
                  <a:pt x="373380" y="187452"/>
                </a:cubicBezTo>
                <a:cubicBezTo>
                  <a:pt x="373380" y="290957"/>
                  <a:pt x="289814" y="374904"/>
                  <a:pt x="186690" y="374904"/>
                </a:cubicBezTo>
                <a:cubicBezTo>
                  <a:pt x="83566" y="374904"/>
                  <a:pt x="0" y="290957"/>
                  <a:pt x="0" y="187452"/>
                </a:cubicBezTo>
                <a:cubicBezTo>
                  <a:pt x="0" y="83947"/>
                  <a:pt x="83566" y="0"/>
                  <a:pt x="186690" y="0"/>
                </a:cubicBezTo>
                <a:close/>
              </a:path>
            </a:pathLst>
          </a:custGeom>
          <a:ln w="0" cap="flat">
            <a:miter lim="127000"/>
          </a:ln>
        </p:spPr>
        <p:style>
          <a:lnRef idx="0">
            <a:srgbClr val="000000">
              <a:alpha val="0"/>
            </a:srgbClr>
          </a:lnRef>
          <a:fillRef idx="1">
            <a:srgbClr val="57A7B5"/>
          </a:fillRef>
          <a:effectRef idx="0">
            <a:scrgbClr r="0" g="0" b="0"/>
          </a:effectRef>
          <a:fontRef idx="none"/>
        </p:style>
        <p:txBody>
          <a:bodyPr/>
          <a:lstStyle/>
          <a:p>
            <a:endParaRPr lang="fr-FR"/>
          </a:p>
        </p:txBody>
      </p:sp>
      <p:sp>
        <p:nvSpPr>
          <p:cNvPr id="85" name="Shape 58">
            <a:extLst>
              <a:ext uri="{FF2B5EF4-FFF2-40B4-BE49-F238E27FC236}">
                <a16:creationId xmlns:a16="http://schemas.microsoft.com/office/drawing/2014/main" id="{2FB147F0-EE38-435D-9C99-AC144C8F3CB3}"/>
              </a:ext>
            </a:extLst>
          </p:cNvPr>
          <p:cNvSpPr/>
          <p:nvPr/>
        </p:nvSpPr>
        <p:spPr>
          <a:xfrm rot="5400000">
            <a:off x="677583" y="5597722"/>
            <a:ext cx="363961" cy="374904"/>
          </a:xfrm>
          <a:custGeom>
            <a:avLst/>
            <a:gdLst/>
            <a:ahLst/>
            <a:cxnLst/>
            <a:rect l="0" t="0" r="0" b="0"/>
            <a:pathLst>
              <a:path w="373380" h="374904">
                <a:moveTo>
                  <a:pt x="186690" y="0"/>
                </a:moveTo>
                <a:cubicBezTo>
                  <a:pt x="289814" y="0"/>
                  <a:pt x="373380" y="83947"/>
                  <a:pt x="373380" y="187452"/>
                </a:cubicBezTo>
                <a:cubicBezTo>
                  <a:pt x="373380" y="290957"/>
                  <a:pt x="289814" y="374904"/>
                  <a:pt x="186690" y="374904"/>
                </a:cubicBezTo>
                <a:cubicBezTo>
                  <a:pt x="83566" y="374904"/>
                  <a:pt x="0" y="290957"/>
                  <a:pt x="0" y="187452"/>
                </a:cubicBezTo>
                <a:cubicBezTo>
                  <a:pt x="0" y="83947"/>
                  <a:pt x="83566" y="0"/>
                  <a:pt x="186690" y="0"/>
                </a:cubicBezTo>
                <a:close/>
              </a:path>
            </a:pathLst>
          </a:custGeom>
          <a:ln w="0" cap="flat">
            <a:miter lim="127000"/>
          </a:ln>
        </p:spPr>
        <p:style>
          <a:lnRef idx="0">
            <a:srgbClr val="000000">
              <a:alpha val="0"/>
            </a:srgbClr>
          </a:lnRef>
          <a:fillRef idx="1">
            <a:srgbClr val="8BAB42"/>
          </a:fillRef>
          <a:effectRef idx="0">
            <a:scrgbClr r="0" g="0" b="0"/>
          </a:effectRef>
          <a:fontRef idx="none"/>
        </p:style>
        <p:txBody>
          <a:bodyPr/>
          <a:lstStyle/>
          <a:p>
            <a:endParaRPr lang="fr-FR"/>
          </a:p>
        </p:txBody>
      </p:sp>
      <p:sp>
        <p:nvSpPr>
          <p:cNvPr id="86" name="Shape 62">
            <a:extLst>
              <a:ext uri="{FF2B5EF4-FFF2-40B4-BE49-F238E27FC236}">
                <a16:creationId xmlns:a16="http://schemas.microsoft.com/office/drawing/2014/main" id="{E868DDEB-7249-4D76-821D-AB09E96D28FA}"/>
              </a:ext>
            </a:extLst>
          </p:cNvPr>
          <p:cNvSpPr/>
          <p:nvPr/>
        </p:nvSpPr>
        <p:spPr>
          <a:xfrm rot="5400000">
            <a:off x="677583" y="7260060"/>
            <a:ext cx="363961" cy="374904"/>
          </a:xfrm>
          <a:custGeom>
            <a:avLst/>
            <a:gdLst/>
            <a:ahLst/>
            <a:cxnLst/>
            <a:rect l="0" t="0" r="0" b="0"/>
            <a:pathLst>
              <a:path w="373380" h="374904">
                <a:moveTo>
                  <a:pt x="186689" y="0"/>
                </a:moveTo>
                <a:cubicBezTo>
                  <a:pt x="289814" y="0"/>
                  <a:pt x="373380" y="83947"/>
                  <a:pt x="373380" y="187452"/>
                </a:cubicBezTo>
                <a:cubicBezTo>
                  <a:pt x="373380" y="290957"/>
                  <a:pt x="289814" y="374904"/>
                  <a:pt x="186689" y="374904"/>
                </a:cubicBezTo>
                <a:cubicBezTo>
                  <a:pt x="83565" y="374904"/>
                  <a:pt x="0" y="290957"/>
                  <a:pt x="0" y="187452"/>
                </a:cubicBezTo>
                <a:cubicBezTo>
                  <a:pt x="0" y="83947"/>
                  <a:pt x="83565" y="0"/>
                  <a:pt x="186689" y="0"/>
                </a:cubicBezTo>
                <a:close/>
              </a:path>
            </a:pathLst>
          </a:custGeom>
          <a:ln w="0" cap="flat">
            <a:miter lim="127000"/>
          </a:ln>
        </p:spPr>
        <p:style>
          <a:lnRef idx="0">
            <a:srgbClr val="000000">
              <a:alpha val="0"/>
            </a:srgbClr>
          </a:lnRef>
          <a:fillRef idx="1">
            <a:srgbClr val="D89F39"/>
          </a:fillRef>
          <a:effectRef idx="0">
            <a:scrgbClr r="0" g="0" b="0"/>
          </a:effectRef>
          <a:fontRef idx="none"/>
        </p:style>
        <p:txBody>
          <a:bodyPr/>
          <a:lstStyle/>
          <a:p>
            <a:endParaRPr lang="fr-FR"/>
          </a:p>
        </p:txBody>
      </p:sp>
      <p:sp>
        <p:nvSpPr>
          <p:cNvPr id="87" name="Shape 65">
            <a:extLst>
              <a:ext uri="{FF2B5EF4-FFF2-40B4-BE49-F238E27FC236}">
                <a16:creationId xmlns:a16="http://schemas.microsoft.com/office/drawing/2014/main" id="{8FA65950-B451-4FDC-946B-30032BA8D45A}"/>
              </a:ext>
            </a:extLst>
          </p:cNvPr>
          <p:cNvSpPr/>
          <p:nvPr/>
        </p:nvSpPr>
        <p:spPr>
          <a:xfrm rot="5400000">
            <a:off x="677583" y="8922398"/>
            <a:ext cx="363961" cy="374904"/>
          </a:xfrm>
          <a:custGeom>
            <a:avLst/>
            <a:gdLst/>
            <a:ahLst/>
            <a:cxnLst/>
            <a:rect l="0" t="0" r="0" b="0"/>
            <a:pathLst>
              <a:path w="373380" h="374904">
                <a:moveTo>
                  <a:pt x="186690" y="0"/>
                </a:moveTo>
                <a:cubicBezTo>
                  <a:pt x="289814" y="0"/>
                  <a:pt x="373380" y="83947"/>
                  <a:pt x="373380" y="187452"/>
                </a:cubicBezTo>
                <a:cubicBezTo>
                  <a:pt x="373380" y="290957"/>
                  <a:pt x="289814" y="374904"/>
                  <a:pt x="186690" y="374904"/>
                </a:cubicBezTo>
                <a:cubicBezTo>
                  <a:pt x="83566" y="374904"/>
                  <a:pt x="0" y="290957"/>
                  <a:pt x="0" y="187452"/>
                </a:cubicBezTo>
                <a:cubicBezTo>
                  <a:pt x="0" y="83947"/>
                  <a:pt x="83566" y="0"/>
                  <a:pt x="186690" y="0"/>
                </a:cubicBezTo>
                <a:close/>
              </a:path>
            </a:pathLst>
          </a:custGeom>
          <a:ln w="0" cap="flat">
            <a:miter lim="127000"/>
          </a:ln>
        </p:spPr>
        <p:style>
          <a:lnRef idx="0">
            <a:srgbClr val="000000">
              <a:alpha val="0"/>
            </a:srgbClr>
          </a:lnRef>
          <a:fillRef idx="1">
            <a:srgbClr val="3A81BA"/>
          </a:fillRef>
          <a:effectRef idx="0">
            <a:scrgbClr r="0" g="0" b="0"/>
          </a:effectRef>
          <a:fontRef idx="none"/>
        </p:style>
        <p:txBody>
          <a:bodyPr/>
          <a:lstStyle/>
          <a:p>
            <a:endParaRPr lang="fr-FR"/>
          </a:p>
        </p:txBody>
      </p:sp>
      <p:sp>
        <p:nvSpPr>
          <p:cNvPr id="4" name="ZoneTexte 3">
            <a:extLst>
              <a:ext uri="{FF2B5EF4-FFF2-40B4-BE49-F238E27FC236}">
                <a16:creationId xmlns:a16="http://schemas.microsoft.com/office/drawing/2014/main" id="{23DF2A92-F811-4EA2-98AC-F9B4A14AF618}"/>
              </a:ext>
            </a:extLst>
          </p:cNvPr>
          <p:cNvSpPr txBox="1"/>
          <p:nvPr/>
        </p:nvSpPr>
        <p:spPr>
          <a:xfrm>
            <a:off x="715350" y="611299"/>
            <a:ext cx="301686" cy="369332"/>
          </a:xfrm>
          <a:prstGeom prst="rect">
            <a:avLst/>
          </a:prstGeom>
          <a:noFill/>
        </p:spPr>
        <p:txBody>
          <a:bodyPr wrap="none" rtlCol="0">
            <a:spAutoFit/>
          </a:bodyPr>
          <a:lstStyle/>
          <a:p>
            <a:r>
              <a:rPr lang="fr-FR" b="1" dirty="0">
                <a:solidFill>
                  <a:schemeClr val="bg1"/>
                </a:solidFill>
              </a:rPr>
              <a:t>1</a:t>
            </a:r>
          </a:p>
        </p:txBody>
      </p:sp>
      <p:sp>
        <p:nvSpPr>
          <p:cNvPr id="88" name="ZoneTexte 87">
            <a:extLst>
              <a:ext uri="{FF2B5EF4-FFF2-40B4-BE49-F238E27FC236}">
                <a16:creationId xmlns:a16="http://schemas.microsoft.com/office/drawing/2014/main" id="{6FD25EE5-687B-4B4F-9037-19DF2EAA5550}"/>
              </a:ext>
            </a:extLst>
          </p:cNvPr>
          <p:cNvSpPr txBox="1"/>
          <p:nvPr/>
        </p:nvSpPr>
        <p:spPr>
          <a:xfrm>
            <a:off x="715350" y="2278517"/>
            <a:ext cx="301686" cy="369332"/>
          </a:xfrm>
          <a:prstGeom prst="rect">
            <a:avLst/>
          </a:prstGeom>
          <a:noFill/>
        </p:spPr>
        <p:txBody>
          <a:bodyPr wrap="none" rtlCol="0">
            <a:spAutoFit/>
          </a:bodyPr>
          <a:lstStyle/>
          <a:p>
            <a:r>
              <a:rPr lang="fr-FR" b="1" dirty="0">
                <a:solidFill>
                  <a:schemeClr val="bg1"/>
                </a:solidFill>
              </a:rPr>
              <a:t>2</a:t>
            </a:r>
          </a:p>
        </p:txBody>
      </p:sp>
      <p:sp>
        <p:nvSpPr>
          <p:cNvPr id="89" name="ZoneTexte 88">
            <a:extLst>
              <a:ext uri="{FF2B5EF4-FFF2-40B4-BE49-F238E27FC236}">
                <a16:creationId xmlns:a16="http://schemas.microsoft.com/office/drawing/2014/main" id="{4766E86C-34F7-43D7-B043-280BC567C8AE}"/>
              </a:ext>
            </a:extLst>
          </p:cNvPr>
          <p:cNvSpPr txBox="1"/>
          <p:nvPr/>
        </p:nvSpPr>
        <p:spPr>
          <a:xfrm>
            <a:off x="715350" y="3948815"/>
            <a:ext cx="301686" cy="369332"/>
          </a:xfrm>
          <a:prstGeom prst="rect">
            <a:avLst/>
          </a:prstGeom>
          <a:noFill/>
        </p:spPr>
        <p:txBody>
          <a:bodyPr wrap="none" rtlCol="0">
            <a:spAutoFit/>
          </a:bodyPr>
          <a:lstStyle/>
          <a:p>
            <a:r>
              <a:rPr lang="fr-FR" b="1" dirty="0">
                <a:solidFill>
                  <a:schemeClr val="bg1"/>
                </a:solidFill>
              </a:rPr>
              <a:t>3</a:t>
            </a:r>
          </a:p>
        </p:txBody>
      </p:sp>
      <p:sp>
        <p:nvSpPr>
          <p:cNvPr id="90" name="ZoneTexte 89">
            <a:extLst>
              <a:ext uri="{FF2B5EF4-FFF2-40B4-BE49-F238E27FC236}">
                <a16:creationId xmlns:a16="http://schemas.microsoft.com/office/drawing/2014/main" id="{AAF74A08-76FF-4213-98AD-B92F2128789D}"/>
              </a:ext>
            </a:extLst>
          </p:cNvPr>
          <p:cNvSpPr txBox="1"/>
          <p:nvPr/>
        </p:nvSpPr>
        <p:spPr>
          <a:xfrm>
            <a:off x="702946" y="5585960"/>
            <a:ext cx="301686" cy="369332"/>
          </a:xfrm>
          <a:prstGeom prst="rect">
            <a:avLst/>
          </a:prstGeom>
          <a:noFill/>
        </p:spPr>
        <p:txBody>
          <a:bodyPr wrap="none" rtlCol="0">
            <a:spAutoFit/>
          </a:bodyPr>
          <a:lstStyle/>
          <a:p>
            <a:r>
              <a:rPr lang="fr-FR" b="1" dirty="0">
                <a:solidFill>
                  <a:schemeClr val="bg1"/>
                </a:solidFill>
              </a:rPr>
              <a:t>4</a:t>
            </a:r>
          </a:p>
        </p:txBody>
      </p:sp>
      <p:sp>
        <p:nvSpPr>
          <p:cNvPr id="91" name="ZoneTexte 90">
            <a:extLst>
              <a:ext uri="{FF2B5EF4-FFF2-40B4-BE49-F238E27FC236}">
                <a16:creationId xmlns:a16="http://schemas.microsoft.com/office/drawing/2014/main" id="{BBD50276-3957-4A7A-B680-53320AB7EBCE}"/>
              </a:ext>
            </a:extLst>
          </p:cNvPr>
          <p:cNvSpPr txBox="1"/>
          <p:nvPr/>
        </p:nvSpPr>
        <p:spPr>
          <a:xfrm>
            <a:off x="708720" y="7265531"/>
            <a:ext cx="301686" cy="369332"/>
          </a:xfrm>
          <a:prstGeom prst="rect">
            <a:avLst/>
          </a:prstGeom>
          <a:noFill/>
        </p:spPr>
        <p:txBody>
          <a:bodyPr wrap="none" rtlCol="0">
            <a:spAutoFit/>
          </a:bodyPr>
          <a:lstStyle/>
          <a:p>
            <a:r>
              <a:rPr lang="fr-FR" b="1" dirty="0">
                <a:solidFill>
                  <a:schemeClr val="bg1"/>
                </a:solidFill>
              </a:rPr>
              <a:t>5</a:t>
            </a:r>
          </a:p>
        </p:txBody>
      </p:sp>
      <p:sp>
        <p:nvSpPr>
          <p:cNvPr id="92" name="ZoneTexte 91">
            <a:extLst>
              <a:ext uri="{FF2B5EF4-FFF2-40B4-BE49-F238E27FC236}">
                <a16:creationId xmlns:a16="http://schemas.microsoft.com/office/drawing/2014/main" id="{A65FC87F-E43D-4C24-8BF6-1DEB659E8158}"/>
              </a:ext>
            </a:extLst>
          </p:cNvPr>
          <p:cNvSpPr txBox="1"/>
          <p:nvPr/>
        </p:nvSpPr>
        <p:spPr>
          <a:xfrm>
            <a:off x="702946" y="8927869"/>
            <a:ext cx="301686" cy="369332"/>
          </a:xfrm>
          <a:prstGeom prst="rect">
            <a:avLst/>
          </a:prstGeom>
          <a:noFill/>
        </p:spPr>
        <p:txBody>
          <a:bodyPr wrap="none" rtlCol="0">
            <a:spAutoFit/>
          </a:bodyPr>
          <a:lstStyle/>
          <a:p>
            <a:r>
              <a:rPr lang="fr-FR" b="1" dirty="0">
                <a:solidFill>
                  <a:schemeClr val="bg1"/>
                </a:solidFill>
              </a:rPr>
              <a:t>6</a:t>
            </a:r>
          </a:p>
        </p:txBody>
      </p:sp>
      <p:sp>
        <p:nvSpPr>
          <p:cNvPr id="93" name="TextBox 8">
            <a:extLst>
              <a:ext uri="{FF2B5EF4-FFF2-40B4-BE49-F238E27FC236}">
                <a16:creationId xmlns:a16="http://schemas.microsoft.com/office/drawing/2014/main" id="{6CBAA91E-970D-4AF6-8091-36B6121767D1}"/>
              </a:ext>
            </a:extLst>
          </p:cNvPr>
          <p:cNvSpPr txBox="1"/>
          <p:nvPr/>
        </p:nvSpPr>
        <p:spPr>
          <a:xfrm>
            <a:off x="1105876" y="2335797"/>
            <a:ext cx="2754789" cy="262829"/>
          </a:xfrm>
          <a:prstGeom prst="rect">
            <a:avLst/>
          </a:prstGeom>
          <a:noFill/>
        </p:spPr>
        <p:txBody>
          <a:bodyPr wrap="square" rtlCol="0">
            <a:spAutoFit/>
          </a:bodyPr>
          <a:lstStyle/>
          <a:p>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Présentation</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objectifs</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du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94" name="TextBox 8">
            <a:extLst>
              <a:ext uri="{FF2B5EF4-FFF2-40B4-BE49-F238E27FC236}">
                <a16:creationId xmlns:a16="http://schemas.microsoft.com/office/drawing/2014/main" id="{0D48CD22-9D6D-4AB0-9F03-A3B3EB4AE41D}"/>
              </a:ext>
            </a:extLst>
          </p:cNvPr>
          <p:cNvSpPr txBox="1"/>
          <p:nvPr/>
        </p:nvSpPr>
        <p:spPr>
          <a:xfrm>
            <a:off x="1107466" y="4041988"/>
            <a:ext cx="2754789"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Choix des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outils</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techniques.</a:t>
            </a:r>
          </a:p>
        </p:txBody>
      </p:sp>
      <p:sp>
        <p:nvSpPr>
          <p:cNvPr id="95" name="TextBox 8">
            <a:extLst>
              <a:ext uri="{FF2B5EF4-FFF2-40B4-BE49-F238E27FC236}">
                <a16:creationId xmlns:a16="http://schemas.microsoft.com/office/drawing/2014/main" id="{D8F105C1-AF99-4E07-8576-8D38A2A4E253}"/>
              </a:ext>
            </a:extLst>
          </p:cNvPr>
          <p:cNvSpPr txBox="1"/>
          <p:nvPr/>
        </p:nvSpPr>
        <p:spPr>
          <a:xfrm>
            <a:off x="1155475" y="5653759"/>
            <a:ext cx="2754789"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Conception &amp;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Analyse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96" name="TextBox 8">
            <a:extLst>
              <a:ext uri="{FF2B5EF4-FFF2-40B4-BE49-F238E27FC236}">
                <a16:creationId xmlns:a16="http://schemas.microsoft.com/office/drawing/2014/main" id="{46A31BE4-DFD4-4510-A6AC-6AF3F7746947}"/>
              </a:ext>
            </a:extLst>
          </p:cNvPr>
          <p:cNvSpPr txBox="1"/>
          <p:nvPr/>
        </p:nvSpPr>
        <p:spPr>
          <a:xfrm>
            <a:off x="1161249" y="7355447"/>
            <a:ext cx="2754789" cy="262829"/>
          </a:xfrm>
          <a:prstGeom prst="rect">
            <a:avLst/>
          </a:prstGeom>
          <a:noFill/>
        </p:spPr>
        <p:txBody>
          <a:bodyPr wrap="square" rtlCol="0">
            <a:spAutoFit/>
          </a:bodyPr>
          <a:lstStyle/>
          <a:p>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Réalisation</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97" name="TextBox 8">
            <a:extLst>
              <a:ext uri="{FF2B5EF4-FFF2-40B4-BE49-F238E27FC236}">
                <a16:creationId xmlns:a16="http://schemas.microsoft.com/office/drawing/2014/main" id="{7E9D8B19-098B-4B93-B922-F6FA51DBABCF}"/>
              </a:ext>
            </a:extLst>
          </p:cNvPr>
          <p:cNvSpPr txBox="1"/>
          <p:nvPr/>
        </p:nvSpPr>
        <p:spPr>
          <a:xfrm>
            <a:off x="1161249" y="8961032"/>
            <a:ext cx="2754789"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Conclusion.</a:t>
            </a:r>
          </a:p>
        </p:txBody>
      </p:sp>
      <p:pic>
        <p:nvPicPr>
          <p:cNvPr id="98" name="Picture 13">
            <a:extLst>
              <a:ext uri="{FF2B5EF4-FFF2-40B4-BE49-F238E27FC236}">
                <a16:creationId xmlns:a16="http://schemas.microsoft.com/office/drawing/2014/main" id="{B30AC8EC-A18E-4115-BF7F-0075657A771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7399628">
            <a:off x="4668900" y="8624978"/>
            <a:ext cx="4239184" cy="2688357"/>
          </a:xfrm>
          <a:prstGeom prst="rect">
            <a:avLst/>
          </a:prstGeom>
        </p:spPr>
      </p:pic>
    </p:spTree>
    <p:extLst>
      <p:ext uri="{BB962C8B-B14F-4D97-AF65-F5344CB8AC3E}">
        <p14:creationId xmlns:p14="http://schemas.microsoft.com/office/powerpoint/2010/main" val="20643123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3" name="Rectangle 2">
            <a:extLst>
              <a:ext uri="{FF2B5EF4-FFF2-40B4-BE49-F238E27FC236}">
                <a16:creationId xmlns:a16="http://schemas.microsoft.com/office/drawing/2014/main" id="{935B1D92-D620-45A5-969C-C53F0F6B39A8}"/>
              </a:ext>
            </a:extLst>
          </p:cNvPr>
          <p:cNvSpPr/>
          <p:nvPr/>
        </p:nvSpPr>
        <p:spPr>
          <a:xfrm>
            <a:off x="838200" y="1676400"/>
            <a:ext cx="5105400" cy="461665"/>
          </a:xfrm>
          <a:prstGeom prst="rect">
            <a:avLst/>
          </a:prstGeom>
        </p:spPr>
        <p:txBody>
          <a:bodyPr wrap="square">
            <a:spAutoFit/>
          </a:bodyPr>
          <a:lstStyle/>
          <a:p>
            <a:pPr algn="just"/>
            <a:r>
              <a:rPr lang="fr-FR" sz="1200" dirty="0"/>
              <a:t>	Toujours dans le même menu , le bouton Professeurs permet la gestion des enseignants , tel cela : </a:t>
            </a:r>
          </a:p>
        </p:txBody>
      </p:sp>
      <p:pic>
        <p:nvPicPr>
          <p:cNvPr id="8" name="Image 7">
            <a:extLst>
              <a:ext uri="{FF2B5EF4-FFF2-40B4-BE49-F238E27FC236}">
                <a16:creationId xmlns:a16="http://schemas.microsoft.com/office/drawing/2014/main" id="{FCBC53D1-1E54-4499-950A-7D4C004A09F2}"/>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28600" y="2209800"/>
            <a:ext cx="6440764" cy="3403911"/>
          </a:xfrm>
          <a:prstGeom prst="rect">
            <a:avLst/>
          </a:prstGeom>
          <a:noFill/>
          <a:ln>
            <a:noFill/>
          </a:ln>
        </p:spPr>
      </p:pic>
      <p:pic>
        <p:nvPicPr>
          <p:cNvPr id="9" name="Image 8">
            <a:extLst>
              <a:ext uri="{FF2B5EF4-FFF2-40B4-BE49-F238E27FC236}">
                <a16:creationId xmlns:a16="http://schemas.microsoft.com/office/drawing/2014/main" id="{9140C565-E5B3-4DAE-B28B-96096027559B}"/>
              </a:ext>
            </a:extLst>
          </p:cNvPr>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64836" y="6324600"/>
            <a:ext cx="6440764" cy="3403912"/>
          </a:xfrm>
          <a:prstGeom prst="rect">
            <a:avLst/>
          </a:prstGeom>
          <a:noFill/>
          <a:ln>
            <a:noFill/>
          </a:ln>
        </p:spPr>
      </p:pic>
      <p:sp>
        <p:nvSpPr>
          <p:cNvPr id="12" name="Rectangle 11">
            <a:extLst>
              <a:ext uri="{FF2B5EF4-FFF2-40B4-BE49-F238E27FC236}">
                <a16:creationId xmlns:a16="http://schemas.microsoft.com/office/drawing/2014/main" id="{BDB886D1-B6A7-4046-9DD3-2AF3BC478D45}"/>
              </a:ext>
            </a:extLst>
          </p:cNvPr>
          <p:cNvSpPr/>
          <p:nvPr/>
        </p:nvSpPr>
        <p:spPr>
          <a:xfrm>
            <a:off x="914400" y="5715000"/>
            <a:ext cx="5105400" cy="646331"/>
          </a:xfrm>
          <a:prstGeom prst="rect">
            <a:avLst/>
          </a:prstGeom>
        </p:spPr>
        <p:txBody>
          <a:bodyPr wrap="square">
            <a:spAutoFit/>
          </a:bodyPr>
          <a:lstStyle/>
          <a:p>
            <a:pPr algn="ctr"/>
            <a:r>
              <a:rPr lang="fr-FR" sz="1200" dirty="0"/>
              <a:t>La fenêtre ci-dessus permet l’ajout d’un enseignant plus la modification de ses données en cliquant sur le MODE MODIFICATION en bas de la fenêtre , et aussi l’affichage de la liste des tous les enseignants ;</a:t>
            </a:r>
          </a:p>
        </p:txBody>
      </p:sp>
    </p:spTree>
    <p:extLst>
      <p:ext uri="{BB962C8B-B14F-4D97-AF65-F5344CB8AC3E}">
        <p14:creationId xmlns:p14="http://schemas.microsoft.com/office/powerpoint/2010/main" val="11909587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pic>
        <p:nvPicPr>
          <p:cNvPr id="10" name="Image 9">
            <a:extLst>
              <a:ext uri="{FF2B5EF4-FFF2-40B4-BE49-F238E27FC236}">
                <a16:creationId xmlns:a16="http://schemas.microsoft.com/office/drawing/2014/main" id="{53B95100-BB0A-4D6A-ADA7-0BE9CA904183}"/>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28600" y="1752600"/>
            <a:ext cx="6440764" cy="3403911"/>
          </a:xfrm>
          <a:prstGeom prst="rect">
            <a:avLst/>
          </a:prstGeom>
          <a:noFill/>
          <a:ln>
            <a:noFill/>
          </a:ln>
        </p:spPr>
      </p:pic>
      <p:sp>
        <p:nvSpPr>
          <p:cNvPr id="4" name="Rectangle 3">
            <a:extLst>
              <a:ext uri="{FF2B5EF4-FFF2-40B4-BE49-F238E27FC236}">
                <a16:creationId xmlns:a16="http://schemas.microsoft.com/office/drawing/2014/main" id="{57E70534-9062-4F94-9010-C7670F70BB3A}"/>
              </a:ext>
            </a:extLst>
          </p:cNvPr>
          <p:cNvSpPr/>
          <p:nvPr/>
        </p:nvSpPr>
        <p:spPr>
          <a:xfrm>
            <a:off x="685800" y="5410200"/>
            <a:ext cx="5562600" cy="830997"/>
          </a:xfrm>
          <a:prstGeom prst="rect">
            <a:avLst/>
          </a:prstGeom>
        </p:spPr>
        <p:txBody>
          <a:bodyPr wrap="square">
            <a:spAutoFit/>
          </a:bodyPr>
          <a:lstStyle/>
          <a:p>
            <a:pPr algn="ctr"/>
            <a:r>
              <a:rPr lang="fr-FR" sz="1200" dirty="0"/>
              <a:t>	Ensuite il y’a la partie </a:t>
            </a:r>
            <a:r>
              <a:rPr lang="fr-FR" sz="1200" b="1" u="sng" dirty="0"/>
              <a:t>Statistiques</a:t>
            </a:r>
            <a:r>
              <a:rPr lang="fr-FR" sz="1200" dirty="0"/>
              <a:t> ; celle-ci permet la </a:t>
            </a:r>
            <a:r>
              <a:rPr lang="fr-FR" sz="1200" dirty="0" smtClean="0"/>
              <a:t>visualisation </a:t>
            </a:r>
            <a:r>
              <a:rPr lang="fr-FR" sz="1200" dirty="0"/>
              <a:t>des données et des informations d’une façon plus intuitif au sein de l’utilisateur, comme mentionné </a:t>
            </a:r>
            <a:r>
              <a:rPr lang="fr-FR" sz="1200" dirty="0" smtClean="0"/>
              <a:t>précédemment </a:t>
            </a:r>
            <a:r>
              <a:rPr lang="fr-FR" sz="1200" dirty="0"/>
              <a:t>le transfert de données se fait d’une </a:t>
            </a:r>
            <a:r>
              <a:rPr lang="fr-FR" sz="1200" dirty="0" smtClean="0"/>
              <a:t>manière </a:t>
            </a:r>
            <a:r>
              <a:rPr lang="fr-FR" sz="1200" dirty="0"/>
              <a:t>sécurisé afin d’éviter tous conflit ou fuite d’information sensibles …</a:t>
            </a:r>
          </a:p>
        </p:txBody>
      </p:sp>
      <p:pic>
        <p:nvPicPr>
          <p:cNvPr id="14" name="Image 13">
            <a:extLst>
              <a:ext uri="{FF2B5EF4-FFF2-40B4-BE49-F238E27FC236}">
                <a16:creationId xmlns:a16="http://schemas.microsoft.com/office/drawing/2014/main" id="{736F9F83-1D12-46C3-B64C-FC3928EA1199}"/>
              </a:ext>
            </a:extLst>
          </p:cNvPr>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28601" y="6248400"/>
            <a:ext cx="6440764" cy="3403911"/>
          </a:xfrm>
          <a:prstGeom prst="rect">
            <a:avLst/>
          </a:prstGeom>
          <a:noFill/>
          <a:ln>
            <a:noFill/>
          </a:ln>
        </p:spPr>
      </p:pic>
    </p:spTree>
    <p:extLst>
      <p:ext uri="{BB962C8B-B14F-4D97-AF65-F5344CB8AC3E}">
        <p14:creationId xmlns:p14="http://schemas.microsoft.com/office/powerpoint/2010/main" val="10492560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id="{57E70534-9062-4F94-9010-C7670F70BB3A}"/>
              </a:ext>
            </a:extLst>
          </p:cNvPr>
          <p:cNvSpPr/>
          <p:nvPr/>
        </p:nvSpPr>
        <p:spPr>
          <a:xfrm>
            <a:off x="685800" y="5181600"/>
            <a:ext cx="5562600" cy="646331"/>
          </a:xfrm>
          <a:prstGeom prst="rect">
            <a:avLst/>
          </a:prstGeom>
        </p:spPr>
        <p:txBody>
          <a:bodyPr wrap="square">
            <a:spAutoFit/>
          </a:bodyPr>
          <a:lstStyle/>
          <a:p>
            <a:pPr algn="ctr"/>
            <a:r>
              <a:rPr lang="fr-FR" sz="1200" dirty="0"/>
              <a:t>La forme ci-dessus contient une liste déroulante des groupes qui s’affichent dans le tableau en cliquant sur , et l’option à coté permet la gestion des groupes comme vous allez voir.</a:t>
            </a:r>
          </a:p>
        </p:txBody>
      </p:sp>
      <p:pic>
        <p:nvPicPr>
          <p:cNvPr id="8" name="Image 7">
            <a:extLst>
              <a:ext uri="{FF2B5EF4-FFF2-40B4-BE49-F238E27FC236}">
                <a16:creationId xmlns:a16="http://schemas.microsoft.com/office/drawing/2014/main" id="{FB352920-EF2D-491F-BE5F-DFF9C43BABBF}"/>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23837" y="1843787"/>
            <a:ext cx="6486525" cy="3228975"/>
          </a:xfrm>
          <a:prstGeom prst="rect">
            <a:avLst/>
          </a:prstGeom>
          <a:noFill/>
          <a:ln>
            <a:noFill/>
          </a:ln>
        </p:spPr>
      </p:pic>
      <p:pic>
        <p:nvPicPr>
          <p:cNvPr id="9" name="Image 8">
            <a:extLst>
              <a:ext uri="{FF2B5EF4-FFF2-40B4-BE49-F238E27FC236}">
                <a16:creationId xmlns:a16="http://schemas.microsoft.com/office/drawing/2014/main" id="{FCACA88B-3E3D-43FF-BF42-3D113BBFA83C}"/>
              </a:ext>
            </a:extLst>
          </p:cNvPr>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143000" y="6172200"/>
            <a:ext cx="4556760" cy="2514600"/>
          </a:xfrm>
          <a:prstGeom prst="rect">
            <a:avLst/>
          </a:prstGeom>
          <a:noFill/>
          <a:ln>
            <a:noFill/>
          </a:ln>
        </p:spPr>
      </p:pic>
      <p:sp>
        <p:nvSpPr>
          <p:cNvPr id="11" name="Rectangle 10">
            <a:extLst>
              <a:ext uri="{FF2B5EF4-FFF2-40B4-BE49-F238E27FC236}">
                <a16:creationId xmlns:a16="http://schemas.microsoft.com/office/drawing/2014/main" id="{927E8D74-4420-45DA-88F3-6BD88552625F}"/>
              </a:ext>
            </a:extLst>
          </p:cNvPr>
          <p:cNvSpPr/>
          <p:nvPr/>
        </p:nvSpPr>
        <p:spPr>
          <a:xfrm>
            <a:off x="609600" y="8763000"/>
            <a:ext cx="5562600" cy="646331"/>
          </a:xfrm>
          <a:prstGeom prst="rect">
            <a:avLst/>
          </a:prstGeom>
        </p:spPr>
        <p:txBody>
          <a:bodyPr wrap="square">
            <a:spAutoFit/>
          </a:bodyPr>
          <a:lstStyle/>
          <a:p>
            <a:pPr algn="ctr"/>
            <a:r>
              <a:rPr lang="fr-FR" sz="1200" dirty="0"/>
              <a:t>Elle permet de créer un nouveau groupe en choisissant la branche et le niveau , puis on nomme le groupe et la moyenne générale s’affiche en accord de la  branche choisie.</a:t>
            </a:r>
          </a:p>
          <a:p>
            <a:pPr algn="ctr"/>
            <a:r>
              <a:rPr lang="fr-FR" sz="1200" dirty="0"/>
              <a:t>Cela tous en ce qui concerne les tâches conçues au personnel d’administration.</a:t>
            </a:r>
          </a:p>
        </p:txBody>
      </p:sp>
    </p:spTree>
    <p:extLst>
      <p:ext uri="{BB962C8B-B14F-4D97-AF65-F5344CB8AC3E}">
        <p14:creationId xmlns:p14="http://schemas.microsoft.com/office/powerpoint/2010/main" val="28709226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id="{57E70534-9062-4F94-9010-C7670F70BB3A}"/>
              </a:ext>
            </a:extLst>
          </p:cNvPr>
          <p:cNvSpPr/>
          <p:nvPr/>
        </p:nvSpPr>
        <p:spPr>
          <a:xfrm>
            <a:off x="762000" y="1961068"/>
            <a:ext cx="5562600" cy="276999"/>
          </a:xfrm>
          <a:prstGeom prst="rect">
            <a:avLst/>
          </a:prstGeom>
        </p:spPr>
        <p:txBody>
          <a:bodyPr wrap="square">
            <a:spAutoFit/>
          </a:bodyPr>
          <a:lstStyle/>
          <a:p>
            <a:pPr algn="ctr"/>
            <a:r>
              <a:rPr lang="fr-FR" sz="1200" dirty="0"/>
              <a:t>Quand un prof s’authentifie au programme , il aura le menu suivant </a:t>
            </a:r>
          </a:p>
        </p:txBody>
      </p:sp>
      <p:sp>
        <p:nvSpPr>
          <p:cNvPr id="11" name="Rectangle 10">
            <a:extLst>
              <a:ext uri="{FF2B5EF4-FFF2-40B4-BE49-F238E27FC236}">
                <a16:creationId xmlns:a16="http://schemas.microsoft.com/office/drawing/2014/main" id="{927E8D74-4420-45DA-88F3-6BD88552625F}"/>
              </a:ext>
            </a:extLst>
          </p:cNvPr>
          <p:cNvSpPr/>
          <p:nvPr/>
        </p:nvSpPr>
        <p:spPr>
          <a:xfrm>
            <a:off x="762000" y="5715000"/>
            <a:ext cx="5562600" cy="461665"/>
          </a:xfrm>
          <a:prstGeom prst="rect">
            <a:avLst/>
          </a:prstGeom>
        </p:spPr>
        <p:txBody>
          <a:bodyPr wrap="square">
            <a:spAutoFit/>
          </a:bodyPr>
          <a:lstStyle/>
          <a:p>
            <a:pPr algn="ctr"/>
            <a:r>
              <a:rPr lang="fr-FR" sz="1200" dirty="0"/>
              <a:t>L’enseignant </a:t>
            </a:r>
            <a:r>
              <a:rPr lang="fr-FR" sz="1200" dirty="0" smtClean="0"/>
              <a:t>possède </a:t>
            </a:r>
            <a:r>
              <a:rPr lang="fr-FR" sz="1200" dirty="0"/>
              <a:t>également  l’option </a:t>
            </a:r>
            <a:r>
              <a:rPr lang="fr-FR" sz="1200" b="1" u="sng" dirty="0"/>
              <a:t>Mon Profil </a:t>
            </a:r>
            <a:r>
              <a:rPr lang="fr-FR" sz="1200" dirty="0"/>
              <a:t>avec les mêmes fonctionnalités du personnel d’administration :</a:t>
            </a:r>
          </a:p>
        </p:txBody>
      </p:sp>
      <p:pic>
        <p:nvPicPr>
          <p:cNvPr id="10" name="Image 9">
            <a:extLst>
              <a:ext uri="{FF2B5EF4-FFF2-40B4-BE49-F238E27FC236}">
                <a16:creationId xmlns:a16="http://schemas.microsoft.com/office/drawing/2014/main" id="{6713EF10-AD25-43BF-8DFA-A4060BE40296}"/>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57200" y="2286000"/>
            <a:ext cx="6120765" cy="3248025"/>
          </a:xfrm>
          <a:prstGeom prst="rect">
            <a:avLst/>
          </a:prstGeom>
          <a:noFill/>
          <a:ln>
            <a:noFill/>
          </a:ln>
        </p:spPr>
      </p:pic>
      <p:pic>
        <p:nvPicPr>
          <p:cNvPr id="12" name="Image 11">
            <a:extLst>
              <a:ext uri="{FF2B5EF4-FFF2-40B4-BE49-F238E27FC236}">
                <a16:creationId xmlns:a16="http://schemas.microsoft.com/office/drawing/2014/main" id="{C9A657C5-F8B8-4AD7-A7D4-E80C224FE338}"/>
              </a:ext>
            </a:extLst>
          </p:cNvPr>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57200" y="6248400"/>
            <a:ext cx="6120765" cy="3248025"/>
          </a:xfrm>
          <a:prstGeom prst="rect">
            <a:avLst/>
          </a:prstGeom>
          <a:noFill/>
          <a:ln>
            <a:noFill/>
          </a:ln>
        </p:spPr>
      </p:pic>
    </p:spTree>
    <p:extLst>
      <p:ext uri="{BB962C8B-B14F-4D97-AF65-F5344CB8AC3E}">
        <p14:creationId xmlns:p14="http://schemas.microsoft.com/office/powerpoint/2010/main" val="3981856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id="{57E70534-9062-4F94-9010-C7670F70BB3A}"/>
              </a:ext>
            </a:extLst>
          </p:cNvPr>
          <p:cNvSpPr/>
          <p:nvPr/>
        </p:nvSpPr>
        <p:spPr>
          <a:xfrm>
            <a:off x="762000" y="1676400"/>
            <a:ext cx="5562600" cy="461665"/>
          </a:xfrm>
          <a:prstGeom prst="rect">
            <a:avLst/>
          </a:prstGeom>
        </p:spPr>
        <p:txBody>
          <a:bodyPr wrap="square">
            <a:spAutoFit/>
          </a:bodyPr>
          <a:lstStyle/>
          <a:p>
            <a:pPr algn="ctr"/>
            <a:r>
              <a:rPr lang="fr-FR" sz="1200" dirty="0"/>
              <a:t>L’option Notes permet d’afficher un tableau des notes appartient aux étudiants du  groupe sélectionné dans la liste déroulante au dessous :</a:t>
            </a:r>
          </a:p>
        </p:txBody>
      </p:sp>
      <p:pic>
        <p:nvPicPr>
          <p:cNvPr id="9" name="Image 8">
            <a:extLst>
              <a:ext uri="{FF2B5EF4-FFF2-40B4-BE49-F238E27FC236}">
                <a16:creationId xmlns:a16="http://schemas.microsoft.com/office/drawing/2014/main" id="{1C034A30-407B-4C50-8ECD-2701D0D43A37}"/>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04800" y="2209800"/>
            <a:ext cx="6324600" cy="3657600"/>
          </a:xfrm>
          <a:prstGeom prst="rect">
            <a:avLst/>
          </a:prstGeom>
          <a:noFill/>
          <a:ln>
            <a:noFill/>
          </a:ln>
        </p:spPr>
      </p:pic>
      <p:sp>
        <p:nvSpPr>
          <p:cNvPr id="14" name="Rectangle 13">
            <a:extLst>
              <a:ext uri="{FF2B5EF4-FFF2-40B4-BE49-F238E27FC236}">
                <a16:creationId xmlns:a16="http://schemas.microsoft.com/office/drawing/2014/main" id="{885769F5-EA2F-4638-83B4-1BF0A533D010}"/>
              </a:ext>
            </a:extLst>
          </p:cNvPr>
          <p:cNvSpPr/>
          <p:nvPr/>
        </p:nvSpPr>
        <p:spPr>
          <a:xfrm>
            <a:off x="838200" y="6015335"/>
            <a:ext cx="5562600" cy="461665"/>
          </a:xfrm>
          <a:prstGeom prst="rect">
            <a:avLst/>
          </a:prstGeom>
        </p:spPr>
        <p:txBody>
          <a:bodyPr wrap="square">
            <a:spAutoFit/>
          </a:bodyPr>
          <a:lstStyle/>
          <a:p>
            <a:pPr algn="ctr"/>
            <a:r>
              <a:rPr lang="fr-FR" sz="1200" dirty="0"/>
              <a:t> En terme , on a l’option Contrôle  , cette dernière permet à l’enseignant d’annoncer le contrôle aux étudiants de ses groupes .</a:t>
            </a:r>
          </a:p>
        </p:txBody>
      </p:sp>
      <p:pic>
        <p:nvPicPr>
          <p:cNvPr id="15" name="Image 14">
            <a:extLst>
              <a:ext uri="{FF2B5EF4-FFF2-40B4-BE49-F238E27FC236}">
                <a16:creationId xmlns:a16="http://schemas.microsoft.com/office/drawing/2014/main" id="{F008CF6E-E19F-46CB-9E29-5DA27317055F}"/>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304800" y="6477000"/>
            <a:ext cx="6248400" cy="3190875"/>
          </a:xfrm>
          <a:prstGeom prst="rect">
            <a:avLst/>
          </a:prstGeom>
        </p:spPr>
      </p:pic>
    </p:spTree>
    <p:extLst>
      <p:ext uri="{BB962C8B-B14F-4D97-AF65-F5344CB8AC3E}">
        <p14:creationId xmlns:p14="http://schemas.microsoft.com/office/powerpoint/2010/main" val="3529676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id="{57E70534-9062-4F94-9010-C7670F70BB3A}"/>
              </a:ext>
            </a:extLst>
          </p:cNvPr>
          <p:cNvSpPr/>
          <p:nvPr/>
        </p:nvSpPr>
        <p:spPr>
          <a:xfrm>
            <a:off x="762000" y="1676400"/>
            <a:ext cx="5562600" cy="461665"/>
          </a:xfrm>
          <a:prstGeom prst="rect">
            <a:avLst/>
          </a:prstGeom>
        </p:spPr>
        <p:txBody>
          <a:bodyPr wrap="square">
            <a:spAutoFit/>
          </a:bodyPr>
          <a:lstStyle/>
          <a:p>
            <a:pPr algn="ctr"/>
            <a:r>
              <a:rPr lang="fr-FR" sz="1200" dirty="0"/>
              <a:t> En ce qui concerne l’étudiant , après son authentification bien sûr , il aura aussi la fenêtre Accueil , et Mon Profil également ;</a:t>
            </a:r>
          </a:p>
        </p:txBody>
      </p:sp>
      <p:pic>
        <p:nvPicPr>
          <p:cNvPr id="10" name="Image 9">
            <a:extLst>
              <a:ext uri="{FF2B5EF4-FFF2-40B4-BE49-F238E27FC236}">
                <a16:creationId xmlns:a16="http://schemas.microsoft.com/office/drawing/2014/main" id="{8FFBCC32-5EF2-41D2-860A-EF5A81E4590A}"/>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81000" y="2575009"/>
            <a:ext cx="6257925" cy="3190875"/>
          </a:xfrm>
          <a:prstGeom prst="rect">
            <a:avLst/>
          </a:prstGeom>
          <a:noFill/>
          <a:ln>
            <a:noFill/>
          </a:ln>
        </p:spPr>
      </p:pic>
      <p:sp>
        <p:nvSpPr>
          <p:cNvPr id="11" name="Rectangle 10">
            <a:extLst>
              <a:ext uri="{FF2B5EF4-FFF2-40B4-BE49-F238E27FC236}">
                <a16:creationId xmlns:a16="http://schemas.microsoft.com/office/drawing/2014/main" id="{5DFE755C-403A-4B30-A665-D62B64B1F228}"/>
              </a:ext>
            </a:extLst>
          </p:cNvPr>
          <p:cNvSpPr/>
          <p:nvPr/>
        </p:nvSpPr>
        <p:spPr>
          <a:xfrm>
            <a:off x="647700" y="7352437"/>
            <a:ext cx="5562600" cy="1754326"/>
          </a:xfrm>
          <a:prstGeom prst="rect">
            <a:avLst/>
          </a:prstGeom>
        </p:spPr>
        <p:txBody>
          <a:bodyPr wrap="square">
            <a:spAutoFit/>
          </a:bodyPr>
          <a:lstStyle/>
          <a:p>
            <a:pPr algn="just"/>
            <a:r>
              <a:rPr lang="fr-FR" sz="1200" dirty="0"/>
              <a:t>	En effet l’interface d’</a:t>
            </a:r>
            <a:r>
              <a:rPr lang="fr-FR" sz="1200" b="1" u="sng" dirty="0"/>
              <a:t>Accueil </a:t>
            </a:r>
            <a:r>
              <a:rPr lang="fr-FR" sz="1200" dirty="0"/>
              <a:t>chez l’étudiant, affiche les actualités et les « news » annoncé pas l’administration/personnel de </a:t>
            </a:r>
            <a:r>
              <a:rPr lang="fr-FR" sz="1200" dirty="0" smtClean="0"/>
              <a:t>l’établissement</a:t>
            </a:r>
            <a:r>
              <a:rPr lang="fr-FR" sz="1200" dirty="0"/>
              <a:t>, cela peut ê</a:t>
            </a:r>
            <a:r>
              <a:rPr lang="fr-FR" sz="1200" dirty="0" smtClean="0"/>
              <a:t>tre </a:t>
            </a:r>
            <a:r>
              <a:rPr lang="fr-FR" sz="1200" dirty="0"/>
              <a:t>par exemple une annonce de changement d’emploie du temps ou du programme, ou peut ê</a:t>
            </a:r>
            <a:r>
              <a:rPr lang="fr-FR" sz="1200" dirty="0" smtClean="0"/>
              <a:t>tre même </a:t>
            </a:r>
            <a:r>
              <a:rPr lang="fr-FR" sz="1200" dirty="0"/>
              <a:t>d’une </a:t>
            </a:r>
            <a:r>
              <a:rPr lang="fr-FR" sz="1200" dirty="0" smtClean="0"/>
              <a:t>fête </a:t>
            </a:r>
            <a:r>
              <a:rPr lang="fr-FR" sz="1200" dirty="0"/>
              <a:t>organisé dans la salle des conférence par exemple …</a:t>
            </a:r>
          </a:p>
          <a:p>
            <a:pPr algn="just"/>
            <a:r>
              <a:rPr lang="fr-FR" sz="1200" dirty="0"/>
              <a:t>	Mais pas que cela, cette fameuse interface permet aussi l’affichage des contrôle/examen annoncé pas le professeur, cependant quand le professeur fera sa réclamation au sein de son interface «  alerter les étudiants d’un control» , cette annonce ne sera affichée spécifiquement et uniquement aux étudiant qui y sont </a:t>
            </a:r>
            <a:r>
              <a:rPr lang="fr-FR" sz="1200" dirty="0" smtClean="0"/>
              <a:t>destiné </a:t>
            </a:r>
            <a:r>
              <a:rPr lang="fr-FR" sz="1200" dirty="0"/>
              <a:t>et non pas aux </a:t>
            </a:r>
            <a:r>
              <a:rPr lang="fr-FR" sz="1200" dirty="0" smtClean="0"/>
              <a:t>élèves </a:t>
            </a:r>
            <a:r>
              <a:rPr lang="fr-FR" sz="1200" dirty="0"/>
              <a:t>de tous l’établissement.</a:t>
            </a:r>
          </a:p>
        </p:txBody>
      </p:sp>
      <p:sp>
        <p:nvSpPr>
          <p:cNvPr id="12" name="Rectangle 11">
            <a:extLst>
              <a:ext uri="{FF2B5EF4-FFF2-40B4-BE49-F238E27FC236}">
                <a16:creationId xmlns:a16="http://schemas.microsoft.com/office/drawing/2014/main" id="{4D9B1914-5842-40F8-99BB-DF8F695ADFD8}"/>
              </a:ext>
            </a:extLst>
          </p:cNvPr>
          <p:cNvSpPr/>
          <p:nvPr/>
        </p:nvSpPr>
        <p:spPr>
          <a:xfrm>
            <a:off x="838200" y="5918284"/>
            <a:ext cx="5562600" cy="253916"/>
          </a:xfrm>
          <a:prstGeom prst="rect">
            <a:avLst/>
          </a:prstGeom>
        </p:spPr>
        <p:txBody>
          <a:bodyPr wrap="square">
            <a:spAutoFit/>
          </a:bodyPr>
          <a:lstStyle/>
          <a:p>
            <a:pPr algn="ctr"/>
            <a:r>
              <a:rPr lang="fr-FR" sz="1050" dirty="0"/>
              <a:t>Passerelle de communication interne entre le professeur , l’administration et l’étudiant.</a:t>
            </a:r>
          </a:p>
        </p:txBody>
      </p:sp>
    </p:spTree>
    <p:extLst>
      <p:ext uri="{BB962C8B-B14F-4D97-AF65-F5344CB8AC3E}">
        <p14:creationId xmlns:p14="http://schemas.microsoft.com/office/powerpoint/2010/main" val="1936727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id="{57E70534-9062-4F94-9010-C7670F70BB3A}"/>
              </a:ext>
            </a:extLst>
          </p:cNvPr>
          <p:cNvSpPr/>
          <p:nvPr/>
        </p:nvSpPr>
        <p:spPr>
          <a:xfrm>
            <a:off x="762000" y="1676400"/>
            <a:ext cx="5562600" cy="461665"/>
          </a:xfrm>
          <a:prstGeom prst="rect">
            <a:avLst/>
          </a:prstGeom>
        </p:spPr>
        <p:txBody>
          <a:bodyPr wrap="square">
            <a:spAutoFit/>
          </a:bodyPr>
          <a:lstStyle/>
          <a:p>
            <a:pPr algn="ctr"/>
            <a:r>
              <a:rPr lang="fr-FR" sz="1200" dirty="0"/>
              <a:t>Le profil de l’étudiant présente également la possibilité de visualiser ses données ainsi la mise à jour de toute informations </a:t>
            </a:r>
            <a:r>
              <a:rPr lang="fr-FR" sz="1200" dirty="0" smtClean="0"/>
              <a:t>éligible </a:t>
            </a:r>
            <a:r>
              <a:rPr lang="fr-FR" sz="1200" dirty="0"/>
              <a:t>à cela.</a:t>
            </a:r>
          </a:p>
        </p:txBody>
      </p:sp>
      <p:pic>
        <p:nvPicPr>
          <p:cNvPr id="9" name="Image 8">
            <a:extLst>
              <a:ext uri="{FF2B5EF4-FFF2-40B4-BE49-F238E27FC236}">
                <a16:creationId xmlns:a16="http://schemas.microsoft.com/office/drawing/2014/main" id="{35C5BDA9-E9C8-422A-9EC7-A67076DA5973}"/>
              </a:ext>
            </a:extLst>
          </p:cNvPr>
          <p:cNvPicPr/>
          <p:nvPr/>
        </p:nvPicPr>
        <p:blipFill>
          <a:blip r:embed="rId4"/>
          <a:stretch>
            <a:fillRect/>
          </a:stretch>
        </p:blipFill>
        <p:spPr>
          <a:xfrm>
            <a:off x="439102" y="2247156"/>
            <a:ext cx="5979795" cy="3152775"/>
          </a:xfrm>
          <a:prstGeom prst="rect">
            <a:avLst/>
          </a:prstGeom>
        </p:spPr>
      </p:pic>
      <p:sp>
        <p:nvSpPr>
          <p:cNvPr id="14" name="Rectangle 13">
            <a:extLst>
              <a:ext uri="{FF2B5EF4-FFF2-40B4-BE49-F238E27FC236}">
                <a16:creationId xmlns:a16="http://schemas.microsoft.com/office/drawing/2014/main" id="{97B0839B-5244-4217-A1E4-5FE8DB1D1EB6}"/>
              </a:ext>
            </a:extLst>
          </p:cNvPr>
          <p:cNvSpPr/>
          <p:nvPr/>
        </p:nvSpPr>
        <p:spPr>
          <a:xfrm>
            <a:off x="530543" y="5415171"/>
            <a:ext cx="6022657" cy="415498"/>
          </a:xfrm>
          <a:prstGeom prst="rect">
            <a:avLst/>
          </a:prstGeom>
        </p:spPr>
        <p:txBody>
          <a:bodyPr wrap="square">
            <a:spAutoFit/>
          </a:bodyPr>
          <a:lstStyle/>
          <a:p>
            <a:r>
              <a:rPr lang="fr-FR" sz="1050" dirty="0"/>
              <a:t>	Par contre, les informations sensibles tel que le redoublement de l’étudiant et son groupe demeurent </a:t>
            </a:r>
            <a:r>
              <a:rPr lang="fr-FR" sz="1050" dirty="0" err="1" smtClean="0"/>
              <a:t>immodifiables</a:t>
            </a:r>
            <a:r>
              <a:rPr lang="fr-FR" sz="1050" dirty="0"/>
              <a:t>, vu d’un coté logique au moment de la conception et l’analyse de l’application.</a:t>
            </a:r>
          </a:p>
        </p:txBody>
      </p:sp>
      <p:sp>
        <p:nvSpPr>
          <p:cNvPr id="3" name="Rectangle 2">
            <a:extLst>
              <a:ext uri="{FF2B5EF4-FFF2-40B4-BE49-F238E27FC236}">
                <a16:creationId xmlns:a16="http://schemas.microsoft.com/office/drawing/2014/main" id="{09364318-61D5-4717-BD72-C08919422034}"/>
              </a:ext>
            </a:extLst>
          </p:cNvPr>
          <p:cNvSpPr/>
          <p:nvPr/>
        </p:nvSpPr>
        <p:spPr>
          <a:xfrm>
            <a:off x="530543" y="6096000"/>
            <a:ext cx="5717857" cy="276999"/>
          </a:xfrm>
          <a:prstGeom prst="rect">
            <a:avLst/>
          </a:prstGeom>
        </p:spPr>
        <p:txBody>
          <a:bodyPr wrap="square">
            <a:spAutoFit/>
          </a:bodyPr>
          <a:lstStyle/>
          <a:p>
            <a:pPr algn="ctr"/>
            <a:r>
              <a:rPr lang="fr-FR" sz="1200" dirty="0"/>
              <a:t>Puis l’option Statistique qui présente un diagramme des notes d’étudiant connecté :</a:t>
            </a:r>
          </a:p>
        </p:txBody>
      </p:sp>
      <p:pic>
        <p:nvPicPr>
          <p:cNvPr id="15" name="Image 14">
            <a:extLst>
              <a:ext uri="{FF2B5EF4-FFF2-40B4-BE49-F238E27FC236}">
                <a16:creationId xmlns:a16="http://schemas.microsoft.com/office/drawing/2014/main" id="{EA331B16-F807-4846-9B24-189919415E1E}"/>
              </a:ext>
            </a:extLst>
          </p:cNvPr>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42636" y="6405562"/>
            <a:ext cx="5976261" cy="3248025"/>
          </a:xfrm>
          <a:prstGeom prst="rect">
            <a:avLst/>
          </a:prstGeom>
          <a:noFill/>
          <a:ln>
            <a:noFill/>
          </a:ln>
        </p:spPr>
      </p:pic>
    </p:spTree>
    <p:extLst>
      <p:ext uri="{BB962C8B-B14F-4D97-AF65-F5344CB8AC3E}">
        <p14:creationId xmlns:p14="http://schemas.microsoft.com/office/powerpoint/2010/main" val="2544743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86944" y="1219200"/>
            <a:ext cx="148412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Réalisation</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id="{57E70534-9062-4F94-9010-C7670F70BB3A}"/>
              </a:ext>
            </a:extLst>
          </p:cNvPr>
          <p:cNvSpPr/>
          <p:nvPr/>
        </p:nvSpPr>
        <p:spPr>
          <a:xfrm>
            <a:off x="762000" y="1676400"/>
            <a:ext cx="5562600" cy="646331"/>
          </a:xfrm>
          <a:prstGeom prst="rect">
            <a:avLst/>
          </a:prstGeom>
        </p:spPr>
        <p:txBody>
          <a:bodyPr wrap="square">
            <a:spAutoFit/>
          </a:bodyPr>
          <a:lstStyle/>
          <a:p>
            <a:pPr algn="ctr"/>
            <a:r>
              <a:rPr lang="fr-FR" sz="1200" dirty="0"/>
              <a:t>Et finalement il y’a  l’interface : </a:t>
            </a:r>
            <a:r>
              <a:rPr lang="fr-FR" sz="1200" b="1" u="sng" dirty="0"/>
              <a:t>Mes notes,</a:t>
            </a:r>
            <a:r>
              <a:rPr lang="fr-FR" sz="1200" dirty="0"/>
              <a:t> celle contient une liste déroulante des matières , en choisissant une ; son libellé , le coefficient et l’enseignant s’affichent , aussi les notes des contrôles et la moyenne générale.</a:t>
            </a:r>
          </a:p>
        </p:txBody>
      </p:sp>
      <p:pic>
        <p:nvPicPr>
          <p:cNvPr id="10" name="Image 9">
            <a:extLst>
              <a:ext uri="{FF2B5EF4-FFF2-40B4-BE49-F238E27FC236}">
                <a16:creationId xmlns:a16="http://schemas.microsoft.com/office/drawing/2014/main" id="{4552A39B-633F-4052-81EC-8F8704A7D461}"/>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73379" y="2425174"/>
            <a:ext cx="6103621" cy="3213626"/>
          </a:xfrm>
          <a:prstGeom prst="rect">
            <a:avLst/>
          </a:prstGeom>
          <a:noFill/>
          <a:ln>
            <a:noFill/>
          </a:ln>
        </p:spPr>
      </p:pic>
      <p:sp>
        <p:nvSpPr>
          <p:cNvPr id="11" name="Rectangle 10">
            <a:extLst>
              <a:ext uri="{FF2B5EF4-FFF2-40B4-BE49-F238E27FC236}">
                <a16:creationId xmlns:a16="http://schemas.microsoft.com/office/drawing/2014/main" id="{D0F18F56-BA31-44EC-8FD2-1E1A39A829CE}"/>
              </a:ext>
            </a:extLst>
          </p:cNvPr>
          <p:cNvSpPr/>
          <p:nvPr/>
        </p:nvSpPr>
        <p:spPr>
          <a:xfrm>
            <a:off x="533400" y="5983069"/>
            <a:ext cx="5562600" cy="646331"/>
          </a:xfrm>
          <a:prstGeom prst="rect">
            <a:avLst/>
          </a:prstGeom>
        </p:spPr>
        <p:txBody>
          <a:bodyPr wrap="square">
            <a:spAutoFit/>
          </a:bodyPr>
          <a:lstStyle/>
          <a:p>
            <a:pPr algn="ctr"/>
            <a:r>
              <a:rPr lang="fr-FR" sz="1200" dirty="0"/>
              <a:t>N.B : Partie du principe que chaque professeur enseigne une seule et unique </a:t>
            </a:r>
            <a:r>
              <a:rPr lang="fr-FR" sz="1200" dirty="0" smtClean="0"/>
              <a:t>matière </a:t>
            </a:r>
            <a:r>
              <a:rPr lang="fr-FR" sz="1200" dirty="0"/>
              <a:t>au sein de l’établissement, a un ou </a:t>
            </a:r>
            <a:r>
              <a:rPr lang="fr-FR" sz="1200" dirty="0" smtClean="0"/>
              <a:t>plusieurs </a:t>
            </a:r>
            <a:r>
              <a:rPr lang="fr-FR" sz="1200" dirty="0"/>
              <a:t>groupes variant selon leur branche et leur niveau de scolarité.</a:t>
            </a:r>
          </a:p>
        </p:txBody>
      </p:sp>
      <p:sp>
        <p:nvSpPr>
          <p:cNvPr id="12" name="Rectangle 11">
            <a:extLst>
              <a:ext uri="{FF2B5EF4-FFF2-40B4-BE49-F238E27FC236}">
                <a16:creationId xmlns:a16="http://schemas.microsoft.com/office/drawing/2014/main" id="{D0F41228-9C39-4E1B-84A6-2E922836807D}"/>
              </a:ext>
            </a:extLst>
          </p:cNvPr>
          <p:cNvSpPr/>
          <p:nvPr/>
        </p:nvSpPr>
        <p:spPr>
          <a:xfrm>
            <a:off x="685800" y="7162800"/>
            <a:ext cx="5562600" cy="1384995"/>
          </a:xfrm>
          <a:prstGeom prst="rect">
            <a:avLst/>
          </a:prstGeom>
        </p:spPr>
        <p:txBody>
          <a:bodyPr wrap="square">
            <a:spAutoFit/>
          </a:bodyPr>
          <a:lstStyle/>
          <a:p>
            <a:pPr algn="just"/>
            <a:r>
              <a:rPr lang="fr-FR" sz="1200" dirty="0"/>
              <a:t>	Chaque étudiant </a:t>
            </a:r>
            <a:r>
              <a:rPr lang="fr-FR" sz="1200" dirty="0" smtClean="0"/>
              <a:t>possède </a:t>
            </a:r>
            <a:r>
              <a:rPr lang="fr-FR" sz="1200" dirty="0"/>
              <a:t>cependant 3 notes différentes l’une de l’autre, pour chaque </a:t>
            </a:r>
            <a:r>
              <a:rPr lang="fr-FR" sz="1200" dirty="0" smtClean="0"/>
              <a:t>matière. </a:t>
            </a:r>
            <a:r>
              <a:rPr lang="fr-FR" sz="1200" dirty="0"/>
              <a:t>La moyenne générale de celle-ci et ensuite calculée selon la somme des notes  de tous les </a:t>
            </a:r>
            <a:r>
              <a:rPr lang="fr-FR" sz="1200" dirty="0" smtClean="0"/>
              <a:t>contrôles </a:t>
            </a:r>
            <a:r>
              <a:rPr lang="fr-FR" sz="1200" dirty="0"/>
              <a:t>(mentionnées </a:t>
            </a:r>
            <a:r>
              <a:rPr lang="fr-FR" sz="1200" dirty="0" smtClean="0"/>
              <a:t>précédemment) </a:t>
            </a:r>
            <a:r>
              <a:rPr lang="fr-FR" sz="1200" dirty="0"/>
              <a:t>ensuite calculé avec la coefficient de la </a:t>
            </a:r>
            <a:r>
              <a:rPr lang="fr-FR" sz="1200" dirty="0" smtClean="0"/>
              <a:t>matière.</a:t>
            </a:r>
            <a:endParaRPr lang="fr-FR" sz="1200" dirty="0"/>
          </a:p>
          <a:p>
            <a:pPr algn="just"/>
            <a:r>
              <a:rPr lang="fr-FR" sz="1200" dirty="0"/>
              <a:t>	Evidement tous cela est affiché pour l’étudiant afin qu’il reconnaisse ses notes et sa moyenne générale dans la </a:t>
            </a:r>
            <a:r>
              <a:rPr lang="fr-FR" sz="1200" dirty="0" smtClean="0"/>
              <a:t>matière </a:t>
            </a:r>
            <a:r>
              <a:rPr lang="fr-FR" sz="1200" dirty="0"/>
              <a:t>souhaité choisit dans la liste déroulante « </a:t>
            </a:r>
            <a:r>
              <a:rPr lang="fr-FR" sz="1200" dirty="0" smtClean="0"/>
              <a:t>Matières</a:t>
            </a:r>
            <a:r>
              <a:rPr lang="fr-FR" sz="1200" dirty="0"/>
              <a:t> » dans l’interface </a:t>
            </a:r>
            <a:r>
              <a:rPr lang="fr-FR" sz="1200" b="1" u="sng" dirty="0"/>
              <a:t>Mes notes .</a:t>
            </a:r>
          </a:p>
        </p:txBody>
      </p:sp>
      <p:pic>
        <p:nvPicPr>
          <p:cNvPr id="17" name="Picture 13">
            <a:extLst>
              <a:ext uri="{FF2B5EF4-FFF2-40B4-BE49-F238E27FC236}">
                <a16:creationId xmlns:a16="http://schemas.microsoft.com/office/drawing/2014/main" id="{707D5EF2-0EFB-4800-B91F-164CD0B2973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rot="20417075">
            <a:off x="4139206" y="8486397"/>
            <a:ext cx="4239184" cy="2688357"/>
          </a:xfrm>
          <a:prstGeom prst="rect">
            <a:avLst/>
          </a:prstGeom>
        </p:spPr>
      </p:pic>
    </p:spTree>
    <p:extLst>
      <p:ext uri="{BB962C8B-B14F-4D97-AF65-F5344CB8AC3E}">
        <p14:creationId xmlns:p14="http://schemas.microsoft.com/office/powerpoint/2010/main" val="1460813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4494EB-2F92-B94C-A7C2-379345BD66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344931">
            <a:off x="239619" y="3582381"/>
            <a:ext cx="3517206" cy="2508940"/>
          </a:xfrm>
          <a:prstGeom prst="rect">
            <a:avLst/>
          </a:prstGeom>
        </p:spPr>
      </p:pic>
      <p:sp>
        <p:nvSpPr>
          <p:cNvPr id="7" name="TextBox 6">
            <a:extLst>
              <a:ext uri="{FF2B5EF4-FFF2-40B4-BE49-F238E27FC236}">
                <a16:creationId xmlns:a16="http://schemas.microsoft.com/office/drawing/2014/main" id="{FFA26167-061E-D947-8B3D-1681BDC33670}"/>
              </a:ext>
            </a:extLst>
          </p:cNvPr>
          <p:cNvSpPr txBox="1"/>
          <p:nvPr/>
        </p:nvSpPr>
        <p:spPr>
          <a:xfrm>
            <a:off x="1877210" y="4231083"/>
            <a:ext cx="736100" cy="1157689"/>
          </a:xfrm>
          <a:prstGeom prst="rect">
            <a:avLst/>
          </a:prstGeom>
          <a:noFill/>
          <a:ln>
            <a:noFill/>
          </a:ln>
        </p:spPr>
        <p:txBody>
          <a:bodyPr wrap="none" rtlCol="0">
            <a:spAutoFit/>
          </a:bodyPr>
          <a:lstStyle/>
          <a:p>
            <a:pPr algn="ctr"/>
            <a:r>
              <a:rPr lang="en-US" sz="6923" b="1" dirty="0">
                <a:solidFill>
                  <a:schemeClr val="bg1"/>
                </a:solidFill>
                <a:latin typeface="Montserrat Bold"/>
                <a:ea typeface="Nunito Black" charset="0"/>
                <a:cs typeface="Nunito Black" charset="0"/>
              </a:rPr>
              <a:t>6</a:t>
            </a:r>
          </a:p>
        </p:txBody>
      </p:sp>
      <p:sp>
        <p:nvSpPr>
          <p:cNvPr id="12" name="TextBox 11">
            <a:extLst>
              <a:ext uri="{FF2B5EF4-FFF2-40B4-BE49-F238E27FC236}">
                <a16:creationId xmlns:a16="http://schemas.microsoft.com/office/drawing/2014/main" id="{B9CD399F-23E0-3C4A-B871-1856D5AD4D60}"/>
              </a:ext>
            </a:extLst>
          </p:cNvPr>
          <p:cNvSpPr txBox="1"/>
          <p:nvPr/>
        </p:nvSpPr>
        <p:spPr>
          <a:xfrm>
            <a:off x="3618983" y="4464956"/>
            <a:ext cx="3227293" cy="411844"/>
          </a:xfrm>
          <a:prstGeom prst="rect">
            <a:avLst/>
          </a:prstGeom>
          <a:noFill/>
        </p:spPr>
        <p:txBody>
          <a:bodyPr wrap="square" rtlCol="0">
            <a:spAutoFit/>
          </a:bodyPr>
          <a:lstStyle/>
          <a:p>
            <a:pPr algn="ct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Bref</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description de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l’experience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aquises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au sein de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notre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équipe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developpeur</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en</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passant par la conception &amp;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l’analyse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jusqu’à</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la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réalisation</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le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deploiyement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du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p>
        </p:txBody>
      </p:sp>
      <p:sp>
        <p:nvSpPr>
          <p:cNvPr id="13" name="TextBox 12">
            <a:extLst>
              <a:ext uri="{FF2B5EF4-FFF2-40B4-BE49-F238E27FC236}">
                <a16:creationId xmlns:a16="http://schemas.microsoft.com/office/drawing/2014/main" id="{52097C74-47E3-8641-B7A9-8841213445E6}"/>
              </a:ext>
            </a:extLst>
          </p:cNvPr>
          <p:cNvSpPr txBox="1"/>
          <p:nvPr/>
        </p:nvSpPr>
        <p:spPr>
          <a:xfrm>
            <a:off x="3742421" y="4019964"/>
            <a:ext cx="2886979" cy="475836"/>
          </a:xfrm>
          <a:prstGeom prst="rect">
            <a:avLst/>
          </a:prstGeom>
          <a:noFill/>
        </p:spPr>
        <p:txBody>
          <a:bodyPr wrap="square" rtlCol="0">
            <a:spAutoFit/>
          </a:bodyPr>
          <a:lstStyle/>
          <a:p>
            <a:pPr algn="ctr"/>
            <a:r>
              <a:rPr lang="fr-FR" sz="2492" b="1" spc="156" dirty="0">
                <a:solidFill>
                  <a:schemeClr val="accent1"/>
                </a:solidFill>
                <a:latin typeface="Montserrat Bold"/>
                <a:ea typeface="Nunito Bold" charset="0"/>
                <a:cs typeface="Nunito Bold" charset="0"/>
              </a:rPr>
              <a:t>Conclusion</a:t>
            </a:r>
          </a:p>
        </p:txBody>
      </p:sp>
      <p:pic>
        <p:nvPicPr>
          <p:cNvPr id="8" name="Image 7">
            <a:extLst>
              <a:ext uri="{FF2B5EF4-FFF2-40B4-BE49-F238E27FC236}">
                <a16:creationId xmlns:a16="http://schemas.microsoft.com/office/drawing/2014/main" id="{D0AD2897-E8CA-41A5-B7F5-14CD46ACC775}"/>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9" name="Image 8">
            <a:extLst>
              <a:ext uri="{FF2B5EF4-FFF2-40B4-BE49-F238E27FC236}">
                <a16:creationId xmlns:a16="http://schemas.microsoft.com/office/drawing/2014/main" id="{419673DC-1E2B-4026-8067-A7F2396CA9F4}"/>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427851088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471950" y="1175891"/>
            <a:ext cx="1914114"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Remerciement</a:t>
            </a:r>
            <a:endParaRPr lang="en-US" sz="1662" b="1" spc="78" dirty="0">
              <a:solidFill>
                <a:schemeClr val="bg1"/>
              </a:solidFill>
              <a:latin typeface="Montserrat Bold"/>
              <a:ea typeface="Nunito Bold" charset="0"/>
              <a:cs typeface="Nunito Bold" charset="0"/>
            </a:endParaRP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4" name="Rectangle 3">
            <a:extLst>
              <a:ext uri="{FF2B5EF4-FFF2-40B4-BE49-F238E27FC236}">
                <a16:creationId xmlns:a16="http://schemas.microsoft.com/office/drawing/2014/main" id="{57E70534-9062-4F94-9010-C7670F70BB3A}"/>
              </a:ext>
            </a:extLst>
          </p:cNvPr>
          <p:cNvSpPr/>
          <p:nvPr/>
        </p:nvSpPr>
        <p:spPr>
          <a:xfrm>
            <a:off x="762000" y="4740057"/>
            <a:ext cx="5562600" cy="3108543"/>
          </a:xfrm>
          <a:prstGeom prst="rect">
            <a:avLst/>
          </a:prstGeom>
        </p:spPr>
        <p:txBody>
          <a:bodyPr wrap="square">
            <a:spAutoFit/>
          </a:bodyPr>
          <a:lstStyle/>
          <a:p>
            <a:pPr algn="ctr"/>
            <a:r>
              <a:rPr lang="fr-FR" sz="1400" dirty="0"/>
              <a:t>De prime abord, on pense que la demande de réalisation d'un projet  est une très bonne chose car cela permet de nous donner un contact entre les études et le monde réel du travail. Partant avec cet état d’esprit, ce projet nous a permis d’acquérir de l'expérience.</a:t>
            </a:r>
          </a:p>
          <a:p>
            <a:pPr algn="ctr"/>
            <a:r>
              <a:rPr lang="fr-FR" sz="1400" dirty="0"/>
              <a:t>  Par exemple,  la gestion du temps est un critère déterminant. Nombreux sont les groupes qui s’y prennent trop tard et notre projet heureusement a échappé à la règle. </a:t>
            </a:r>
          </a:p>
          <a:p>
            <a:pPr algn="ctr"/>
            <a:r>
              <a:rPr lang="fr-FR" sz="1400" dirty="0"/>
              <a:t>  Dans les éléments positifs de notre projet, on voudrait tout d’abord mentionner la cohésion du groupe. Personne n’est resté en retrait, les tâches ont été équitablement réparties non seulement au niveau de la quantité de travail qu’au niveau des compétences de chacun. Le travail en groupe a donc été très fructueux. Bien sûr, nos avis n’ont pas toujours été communs mais des compromis ont été trouvés pour contenter tout le monde</a:t>
            </a:r>
          </a:p>
        </p:txBody>
      </p:sp>
      <p:pic>
        <p:nvPicPr>
          <p:cNvPr id="9" name="Picture 14">
            <a:extLst>
              <a:ext uri="{FF2B5EF4-FFF2-40B4-BE49-F238E27FC236}">
                <a16:creationId xmlns:a16="http://schemas.microsoft.com/office/drawing/2014/main" id="{C18364E7-7ABD-4EA0-B882-0A395A0DC4F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20778671">
            <a:off x="5706151" y="894637"/>
            <a:ext cx="2713925" cy="1935934"/>
          </a:xfrm>
          <a:prstGeom prst="rect">
            <a:avLst/>
          </a:prstGeom>
        </p:spPr>
      </p:pic>
      <p:pic>
        <p:nvPicPr>
          <p:cNvPr id="14" name="Picture 13">
            <a:extLst>
              <a:ext uri="{FF2B5EF4-FFF2-40B4-BE49-F238E27FC236}">
                <a16:creationId xmlns:a16="http://schemas.microsoft.com/office/drawing/2014/main" id="{3122D622-7262-464A-B6D7-EE1F18F92084}"/>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rot="1636334">
            <a:off x="-1753287" y="7984617"/>
            <a:ext cx="4239184" cy="2688357"/>
          </a:xfrm>
          <a:prstGeom prst="rect">
            <a:avLst/>
          </a:prstGeom>
        </p:spPr>
      </p:pic>
      <p:sp>
        <p:nvSpPr>
          <p:cNvPr id="8" name="Rectangle 7">
            <a:extLst>
              <a:ext uri="{FF2B5EF4-FFF2-40B4-BE49-F238E27FC236}">
                <a16:creationId xmlns:a16="http://schemas.microsoft.com/office/drawing/2014/main" id="{F1612767-C7D7-409A-8275-A0A47F0F270B}"/>
              </a:ext>
            </a:extLst>
          </p:cNvPr>
          <p:cNvSpPr/>
          <p:nvPr/>
        </p:nvSpPr>
        <p:spPr>
          <a:xfrm>
            <a:off x="929660" y="1699965"/>
            <a:ext cx="4990587" cy="1798313"/>
          </a:xfrm>
          <a:prstGeom prst="rect">
            <a:avLst/>
          </a:prstGeom>
        </p:spPr>
        <p:txBody>
          <a:bodyPr wrap="square">
            <a:spAutoFit/>
          </a:bodyPr>
          <a:lstStyle/>
          <a:p>
            <a:pPr indent="449580" algn="ctr">
              <a:lnSpc>
                <a:spcPct val="107000"/>
              </a:lnSpc>
              <a:spcAft>
                <a:spcPts val="800"/>
              </a:spcAft>
            </a:pPr>
            <a:r>
              <a:rPr lang="fr-FR" sz="1400" dirty="0">
                <a:solidFill>
                  <a:srgbClr val="000000"/>
                </a:solidFill>
                <a:latin typeface="Calibri (Corps)"/>
                <a:ea typeface="Calibri" panose="020F0502020204030204" pitchFamily="34" charset="0"/>
                <a:cs typeface="Arial" panose="020B0604020202020204" pitchFamily="34" charset="0"/>
              </a:rPr>
              <a:t>Avant de conclure, nous tenons à remercier toutes les personnes qui ont contribué au succès de notre projet et qui nous ont aidés lors de la rédaction de ce rapport.</a:t>
            </a:r>
            <a:endParaRPr lang="fr-FR" sz="1400" dirty="0">
              <a:latin typeface="Calibri (Corps)"/>
              <a:ea typeface="Calibri" panose="020F0502020204030204" pitchFamily="34" charset="0"/>
              <a:cs typeface="Arial" panose="020B0604020202020204" pitchFamily="34" charset="0"/>
            </a:endParaRPr>
          </a:p>
          <a:p>
            <a:pPr algn="ctr">
              <a:lnSpc>
                <a:spcPct val="107000"/>
              </a:lnSpc>
              <a:spcAft>
                <a:spcPts val="800"/>
              </a:spcAft>
            </a:pPr>
            <a:r>
              <a:rPr lang="fr-FR" sz="1400" dirty="0">
                <a:solidFill>
                  <a:srgbClr val="000000"/>
                </a:solidFill>
                <a:latin typeface="Calibri (Corps)"/>
                <a:ea typeface="Calibri" panose="020F0502020204030204" pitchFamily="34" charset="0"/>
                <a:cs typeface="Arial" panose="020B0604020202020204" pitchFamily="34" charset="0"/>
              </a:rPr>
              <a:t>           On remercie Mr. Saad BOUKHROUF qui nous a encadré et accordé de son temps tout au long de la réalisation du projet afin de nous donner toutes les informations nécessaires pour arriver à notre but et améliorer nos compétences.</a:t>
            </a:r>
            <a:endParaRPr lang="fr-FR" sz="1400" dirty="0">
              <a:effectLst/>
              <a:latin typeface="Calibri (Corps)"/>
              <a:ea typeface="Calibri" panose="020F0502020204030204" pitchFamily="34" charset="0"/>
              <a:cs typeface="Arial" panose="020B0604020202020204" pitchFamily="34" charset="0"/>
            </a:endParaRPr>
          </a:p>
        </p:txBody>
      </p:sp>
      <p:sp>
        <p:nvSpPr>
          <p:cNvPr id="10" name="TextBox 9">
            <a:extLst>
              <a:ext uri="{FF2B5EF4-FFF2-40B4-BE49-F238E27FC236}">
                <a16:creationId xmlns:a16="http://schemas.microsoft.com/office/drawing/2014/main" id="{53C54FB5-31B8-4038-AB9A-2A8FDC1B3879}"/>
              </a:ext>
            </a:extLst>
          </p:cNvPr>
          <p:cNvSpPr txBox="1"/>
          <p:nvPr/>
        </p:nvSpPr>
        <p:spPr>
          <a:xfrm>
            <a:off x="2686944" y="4223891"/>
            <a:ext cx="1484124"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Conclusion</a:t>
            </a:r>
          </a:p>
        </p:txBody>
      </p:sp>
    </p:spTree>
    <p:extLst>
      <p:ext uri="{BB962C8B-B14F-4D97-AF65-F5344CB8AC3E}">
        <p14:creationId xmlns:p14="http://schemas.microsoft.com/office/powerpoint/2010/main" val="2575685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4494EB-2F92-B94C-A7C2-379345BD66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344931">
            <a:off x="239619" y="3582381"/>
            <a:ext cx="3517206" cy="2508940"/>
          </a:xfrm>
          <a:prstGeom prst="rect">
            <a:avLst/>
          </a:prstGeom>
        </p:spPr>
      </p:pic>
      <p:sp>
        <p:nvSpPr>
          <p:cNvPr id="7" name="TextBox 6">
            <a:extLst>
              <a:ext uri="{FF2B5EF4-FFF2-40B4-BE49-F238E27FC236}">
                <a16:creationId xmlns:a16="http://schemas.microsoft.com/office/drawing/2014/main" id="{FFA26167-061E-D947-8B3D-1681BDC33670}"/>
              </a:ext>
            </a:extLst>
          </p:cNvPr>
          <p:cNvSpPr txBox="1"/>
          <p:nvPr/>
        </p:nvSpPr>
        <p:spPr>
          <a:xfrm>
            <a:off x="1983008" y="4231083"/>
            <a:ext cx="524504" cy="1157689"/>
          </a:xfrm>
          <a:prstGeom prst="rect">
            <a:avLst/>
          </a:prstGeom>
          <a:noFill/>
          <a:ln>
            <a:noFill/>
          </a:ln>
        </p:spPr>
        <p:txBody>
          <a:bodyPr wrap="none" rtlCol="0">
            <a:spAutoFit/>
          </a:bodyPr>
          <a:lstStyle/>
          <a:p>
            <a:pPr algn="ctr"/>
            <a:r>
              <a:rPr lang="en-US" sz="6923" b="1" dirty="0">
                <a:solidFill>
                  <a:schemeClr val="bg1"/>
                </a:solidFill>
                <a:latin typeface="Montserrat Bold"/>
                <a:ea typeface="Nunito Black" charset="0"/>
                <a:cs typeface="Nunito Black" charset="0"/>
              </a:rPr>
              <a:t>1</a:t>
            </a:r>
          </a:p>
        </p:txBody>
      </p:sp>
      <p:sp>
        <p:nvSpPr>
          <p:cNvPr id="12" name="TextBox 11">
            <a:extLst>
              <a:ext uri="{FF2B5EF4-FFF2-40B4-BE49-F238E27FC236}">
                <a16:creationId xmlns:a16="http://schemas.microsoft.com/office/drawing/2014/main" id="{B9CD399F-23E0-3C4A-B871-1856D5AD4D60}"/>
              </a:ext>
            </a:extLst>
          </p:cNvPr>
          <p:cNvSpPr txBox="1"/>
          <p:nvPr/>
        </p:nvSpPr>
        <p:spPr>
          <a:xfrm>
            <a:off x="3402107" y="4977950"/>
            <a:ext cx="3227293" cy="518347"/>
          </a:xfrm>
          <a:prstGeom prst="rect">
            <a:avLst/>
          </a:prstGeom>
          <a:noFill/>
        </p:spPr>
        <p:txBody>
          <a:bodyPr wrap="square" rtlCol="0">
            <a:spAutoFit/>
          </a:bodyPr>
          <a:lstStyle/>
          <a:p>
            <a:pPr algn="ct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On y </a:t>
            </a:r>
            <a:r>
              <a:rPr lang="fr-FR"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présente</a:t>
            </a:r>
            <a:r>
              <a:rPr lang="en-US"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le motif du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ainsi</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que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l’atmosphére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qui y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régne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autour</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sa</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réalisation</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Ainsi</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le concept du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fin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d’année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sera bel et bien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mentionné</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pour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préciser</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la nature du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réalisé</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par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l’équipe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3" name="TextBox 12">
            <a:extLst>
              <a:ext uri="{FF2B5EF4-FFF2-40B4-BE49-F238E27FC236}">
                <a16:creationId xmlns:a16="http://schemas.microsoft.com/office/drawing/2014/main" id="{52097C74-47E3-8641-B7A9-8841213445E6}"/>
              </a:ext>
            </a:extLst>
          </p:cNvPr>
          <p:cNvSpPr txBox="1"/>
          <p:nvPr/>
        </p:nvSpPr>
        <p:spPr>
          <a:xfrm>
            <a:off x="3782014" y="4421354"/>
            <a:ext cx="2444515" cy="475836"/>
          </a:xfrm>
          <a:prstGeom prst="rect">
            <a:avLst/>
          </a:prstGeom>
          <a:noFill/>
        </p:spPr>
        <p:txBody>
          <a:bodyPr wrap="none" rtlCol="0">
            <a:spAutoFit/>
          </a:bodyPr>
          <a:lstStyle/>
          <a:p>
            <a:r>
              <a:rPr lang="en-US" sz="2492" b="1" spc="156" dirty="0">
                <a:solidFill>
                  <a:schemeClr val="accent1"/>
                </a:solidFill>
                <a:latin typeface="Montserrat Bold"/>
                <a:ea typeface="Nunito Bold" charset="0"/>
                <a:cs typeface="Nunito Bold" charset="0"/>
              </a:rPr>
              <a:t>Introduction</a:t>
            </a:r>
          </a:p>
        </p:txBody>
      </p:sp>
      <p:pic>
        <p:nvPicPr>
          <p:cNvPr id="8" name="Image 7">
            <a:extLst>
              <a:ext uri="{FF2B5EF4-FFF2-40B4-BE49-F238E27FC236}">
                <a16:creationId xmlns:a16="http://schemas.microsoft.com/office/drawing/2014/main" id="{D0AD2897-E8CA-41A5-B7F5-14CD46ACC775}"/>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9" name="Image 8">
            <a:extLst>
              <a:ext uri="{FF2B5EF4-FFF2-40B4-BE49-F238E27FC236}">
                <a16:creationId xmlns:a16="http://schemas.microsoft.com/office/drawing/2014/main" id="{419673DC-1E2B-4026-8067-A7F2396CA9F4}"/>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202353809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72400" y="4826261"/>
            <a:ext cx="3550936" cy="262829"/>
          </a:xfrm>
          <a:prstGeom prst="rect">
            <a:avLst/>
          </a:prstGeom>
          <a:noFill/>
        </p:spPr>
        <p:txBody>
          <a:bodyPr wrap="square" rtlCol="0">
            <a:spAutoFit/>
          </a:bodyPr>
          <a:lstStyle/>
          <a:p>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Israe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El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Ibrahimi</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1" name="Shape 2916"/>
          <p:cNvSpPr/>
          <p:nvPr/>
        </p:nvSpPr>
        <p:spPr>
          <a:xfrm>
            <a:off x="789769" y="4902253"/>
            <a:ext cx="112031" cy="9281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8" dirty="0">
              <a:latin typeface="Lato Light" panose="020F0502020204030203" pitchFamily="34" charset="0"/>
              <a:ea typeface="Lato Light" panose="020F0502020204030203" pitchFamily="34" charset="0"/>
              <a:cs typeface="Lato Light" panose="020F0502020204030203" pitchFamily="34" charset="0"/>
            </a:endParaRPr>
          </a:p>
        </p:txBody>
      </p:sp>
      <p:sp>
        <p:nvSpPr>
          <p:cNvPr id="12" name="TextBox 11"/>
          <p:cNvSpPr txBox="1"/>
          <p:nvPr/>
        </p:nvSpPr>
        <p:spPr>
          <a:xfrm>
            <a:off x="972400" y="5436349"/>
            <a:ext cx="3550936"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Hicham Oussama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Saffih</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endParaRPr lang="en-US" sz="1108" dirty="0">
              <a:solidFill>
                <a:srgbClr val="C00000"/>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4" name="Shape 2916"/>
          <p:cNvSpPr/>
          <p:nvPr/>
        </p:nvSpPr>
        <p:spPr>
          <a:xfrm>
            <a:off x="789769" y="5514762"/>
            <a:ext cx="112031" cy="9281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8" dirty="0">
              <a:latin typeface="Lato Light" panose="020F0502020204030203" pitchFamily="34" charset="0"/>
              <a:ea typeface="Lato Light" panose="020F0502020204030203" pitchFamily="34" charset="0"/>
              <a:cs typeface="Lato Light" panose="020F0502020204030203" pitchFamily="34" charset="0"/>
            </a:endParaRPr>
          </a:p>
        </p:txBody>
      </p:sp>
      <p:sp>
        <p:nvSpPr>
          <p:cNvPr id="15" name="TextBox 14"/>
          <p:cNvSpPr txBox="1"/>
          <p:nvPr/>
        </p:nvSpPr>
        <p:spPr>
          <a:xfrm>
            <a:off x="700462" y="4175677"/>
            <a:ext cx="5319338" cy="433324"/>
          </a:xfrm>
          <a:prstGeom prst="rect">
            <a:avLst/>
          </a:prstGeom>
          <a:noFill/>
        </p:spPr>
        <p:txBody>
          <a:bodyPr wrap="square" rtlCol="0">
            <a:spAutoFit/>
          </a:bodyPr>
          <a:lstStyle/>
          <a:p>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C’est</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avec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une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grande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éxperience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aquise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au sein de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que nous </a:t>
            </a:r>
            <a:r>
              <a:rPr lang="fr-FR" sz="110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demeurons</a:t>
            </a:r>
            <a:r>
              <a:rPr lang="en-US" sz="110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une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sérieuse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bonne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équipe</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des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developpeurs</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Full-Stack</a:t>
            </a:r>
          </a:p>
        </p:txBody>
      </p:sp>
      <p:sp>
        <p:nvSpPr>
          <p:cNvPr id="16" name="TextBox 15"/>
          <p:cNvSpPr txBox="1"/>
          <p:nvPr/>
        </p:nvSpPr>
        <p:spPr>
          <a:xfrm>
            <a:off x="700462" y="3649829"/>
            <a:ext cx="2480359" cy="465192"/>
          </a:xfrm>
          <a:prstGeom prst="rect">
            <a:avLst/>
          </a:prstGeom>
          <a:noFill/>
        </p:spPr>
        <p:txBody>
          <a:bodyPr wrap="none" rtlCol="0">
            <a:spAutoFit/>
          </a:bodyPr>
          <a:lstStyle/>
          <a:p>
            <a:pPr algn="ctr"/>
            <a:r>
              <a:rPr lang="en-US" sz="2423" b="1" spc="78" dirty="0">
                <a:solidFill>
                  <a:schemeClr val="tx2"/>
                </a:solidFill>
                <a:latin typeface="Montserrat Bold"/>
                <a:ea typeface="Nunito Bold" charset="0"/>
                <a:cs typeface="Nunito Bold" charset="0"/>
              </a:rPr>
              <a:t>Notre </a:t>
            </a:r>
            <a:r>
              <a:rPr lang="en-US" sz="2423" b="1" spc="78" dirty="0" err="1">
                <a:solidFill>
                  <a:schemeClr val="tx2"/>
                </a:solidFill>
                <a:latin typeface="Montserrat Bold"/>
                <a:ea typeface="Nunito Bold" charset="0"/>
                <a:cs typeface="Nunito Bold" charset="0"/>
              </a:rPr>
              <a:t>équipe</a:t>
            </a:r>
            <a:r>
              <a:rPr lang="en-US" sz="2423" b="1" spc="78" dirty="0">
                <a:solidFill>
                  <a:schemeClr val="tx2"/>
                </a:solidFill>
                <a:latin typeface="Montserrat Bold"/>
                <a:ea typeface="Nunito Bold" charset="0"/>
                <a:cs typeface="Nunito Bold" charset="0"/>
              </a:rPr>
              <a:t> </a:t>
            </a:r>
          </a:p>
        </p:txBody>
      </p:sp>
      <p:sp>
        <p:nvSpPr>
          <p:cNvPr id="8" name="TextBox 7">
            <a:extLst>
              <a:ext uri="{FF2B5EF4-FFF2-40B4-BE49-F238E27FC236}">
                <a16:creationId xmlns:a16="http://schemas.microsoft.com/office/drawing/2014/main" id="{5F1E4201-8767-2F40-9D27-478F3870131C}"/>
              </a:ext>
            </a:extLst>
          </p:cNvPr>
          <p:cNvSpPr txBox="1"/>
          <p:nvPr/>
        </p:nvSpPr>
        <p:spPr>
          <a:xfrm>
            <a:off x="972400" y="5119826"/>
            <a:ext cx="3550936" cy="262829"/>
          </a:xfrm>
          <a:prstGeom prst="rect">
            <a:avLst/>
          </a:prstGeom>
          <a:noFill/>
        </p:spPr>
        <p:txBody>
          <a:bodyPr wrap="square" rtlCol="0">
            <a:spAutoFit/>
          </a:bodyPr>
          <a:lstStyle/>
          <a:p>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Noureddine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Yaagoubi</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endParaRPr lang="en-US" sz="1108" dirty="0">
              <a:solidFill>
                <a:srgbClr val="C00000"/>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9" name="Shape 2916">
            <a:extLst>
              <a:ext uri="{FF2B5EF4-FFF2-40B4-BE49-F238E27FC236}">
                <a16:creationId xmlns:a16="http://schemas.microsoft.com/office/drawing/2014/main" id="{C04507FE-3FA5-BD49-9E25-158B640323C6}"/>
              </a:ext>
            </a:extLst>
          </p:cNvPr>
          <p:cNvSpPr/>
          <p:nvPr/>
        </p:nvSpPr>
        <p:spPr>
          <a:xfrm>
            <a:off x="789769" y="5198239"/>
            <a:ext cx="112031" cy="9281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9889" tIns="9889" rIns="9889" bIns="9889" anchor="ctr"/>
          <a:lstStyle/>
          <a:p>
            <a:pPr defTabSz="11866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8" dirty="0">
              <a:latin typeface="Lato Light" panose="020F0502020204030203" pitchFamily="34" charset="0"/>
              <a:ea typeface="Lato Light" panose="020F0502020204030203" pitchFamily="34" charset="0"/>
              <a:cs typeface="Lato Light" panose="020F0502020204030203" pitchFamily="34" charset="0"/>
            </a:endParaRPr>
          </a:p>
        </p:txBody>
      </p:sp>
      <p:pic>
        <p:nvPicPr>
          <p:cNvPr id="13" name="Picture 7">
            <a:extLst>
              <a:ext uri="{FF2B5EF4-FFF2-40B4-BE49-F238E27FC236}">
                <a16:creationId xmlns:a16="http://schemas.microsoft.com/office/drawing/2014/main" id="{B16B2DB8-EB53-404C-8EB5-EB3903CD543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rot="7150368">
            <a:off x="-1922067" y="118197"/>
            <a:ext cx="4239184" cy="1856818"/>
          </a:xfrm>
          <a:prstGeom prst="rect">
            <a:avLst/>
          </a:prstGeom>
        </p:spPr>
      </p:pic>
    </p:spTree>
    <p:extLst>
      <p:ext uri="{BB962C8B-B14F-4D97-AF65-F5344CB8AC3E}">
        <p14:creationId xmlns:p14="http://schemas.microsoft.com/office/powerpoint/2010/main" val="2580098665"/>
      </p:ext>
    </p:extLst>
  </p:cSld>
  <p:clrMapOvr>
    <a:masterClrMapping/>
  </p:clrMapOvr>
  <p:transition advClick="0"/>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81200" y="6789641"/>
            <a:ext cx="2368790" cy="289118"/>
          </a:xfrm>
          <a:prstGeom prst="rect">
            <a:avLst/>
          </a:prstGeom>
          <a:noFill/>
        </p:spPr>
        <p:txBody>
          <a:bodyPr wrap="none" rtlCol="0">
            <a:spAutoFit/>
          </a:bodyPr>
          <a:lstStyle/>
          <a:p>
            <a:pPr algn="ctr">
              <a:lnSpc>
                <a:spcPts val="1523"/>
              </a:lnSpc>
            </a:pPr>
            <a:r>
              <a:rPr lang="fr-FR" sz="1600" b="1" dirty="0">
                <a:hlinkClick r:id="rId2">
                  <a:extLst>
                    <a:ext uri="{A12FA001-AC4F-418D-AE19-62706E023703}">
                      <ahyp:hlinkClr xmlns:ahyp="http://schemas.microsoft.com/office/drawing/2018/hyperlinkcolor" xmlns="" val="tx"/>
                    </a:ext>
                  </a:extLst>
                </a:hlinkClick>
              </a:rPr>
              <a:t>GitHub</a:t>
            </a:r>
            <a:r>
              <a:rPr lang="fr-FR" sz="1600" b="1" dirty="0">
                <a:solidFill>
                  <a:srgbClr val="0563C1"/>
                </a:solidFill>
                <a:hlinkClick r:id="rId2">
                  <a:extLst>
                    <a:ext uri="{A12FA001-AC4F-418D-AE19-62706E023703}">
                      <ahyp:hlinkClr xmlns:ahyp="http://schemas.microsoft.com/office/drawing/2018/hyperlinkcolor" xmlns="" val="tx"/>
                    </a:ext>
                  </a:extLst>
                </a:hlinkClick>
              </a:rPr>
              <a:t>.com/</a:t>
            </a:r>
            <a:r>
              <a:rPr lang="fr-FR" sz="1600" b="1" dirty="0" err="1">
                <a:solidFill>
                  <a:srgbClr val="0563C1"/>
                </a:solidFill>
                <a:hlinkClick r:id="rId2">
                  <a:extLst>
                    <a:ext uri="{A12FA001-AC4F-418D-AE19-62706E023703}">
                      <ahyp:hlinkClr xmlns:ahyp="http://schemas.microsoft.com/office/drawing/2018/hyperlinkcolor" xmlns="" val="tx"/>
                    </a:ext>
                  </a:extLst>
                </a:hlinkClick>
              </a:rPr>
              <a:t>AppScolarite</a:t>
            </a:r>
            <a:endParaRPr lang="en-US" sz="1600" b="1" dirty="0">
              <a:solidFill>
                <a:schemeClr val="tx2"/>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9" name="TextBox 8"/>
          <p:cNvSpPr txBox="1"/>
          <p:nvPr/>
        </p:nvSpPr>
        <p:spPr>
          <a:xfrm>
            <a:off x="2667740" y="3886200"/>
            <a:ext cx="1523174" cy="561051"/>
          </a:xfrm>
          <a:prstGeom prst="rect">
            <a:avLst/>
          </a:prstGeom>
          <a:noFill/>
        </p:spPr>
        <p:txBody>
          <a:bodyPr wrap="none" rtlCol="0">
            <a:spAutoFit/>
          </a:bodyPr>
          <a:lstStyle/>
          <a:p>
            <a:pPr algn="ctr"/>
            <a:r>
              <a:rPr lang="en-US" sz="3046" b="1" dirty="0">
                <a:solidFill>
                  <a:schemeClr val="accent1"/>
                </a:solidFill>
                <a:latin typeface="Montserrat Bold"/>
                <a:ea typeface="Nunito Bold" charset="0"/>
                <a:cs typeface="Nunito Bold" charset="0"/>
              </a:rPr>
              <a:t>Merci !</a:t>
            </a:r>
          </a:p>
        </p:txBody>
      </p:sp>
      <p:pic>
        <p:nvPicPr>
          <p:cNvPr id="6" name="Image 5" descr="GitHub — Wikipédia">
            <a:extLst>
              <a:ext uri="{FF2B5EF4-FFF2-40B4-BE49-F238E27FC236}">
                <a16:creationId xmlns:a16="http://schemas.microsoft.com/office/drawing/2014/main" id="{B1A4B383-D0C1-4C1D-9953-68922E5052CB}"/>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371600" y="6553199"/>
            <a:ext cx="609600" cy="567889"/>
          </a:xfrm>
          <a:prstGeom prst="rect">
            <a:avLst/>
          </a:prstGeom>
          <a:noFill/>
          <a:ln>
            <a:noFill/>
          </a:ln>
        </p:spPr>
      </p:pic>
      <p:pic>
        <p:nvPicPr>
          <p:cNvPr id="7" name="Picture 7">
            <a:extLst>
              <a:ext uri="{FF2B5EF4-FFF2-40B4-BE49-F238E27FC236}">
                <a16:creationId xmlns:a16="http://schemas.microsoft.com/office/drawing/2014/main" id="{3A9C1E13-55AA-4B99-B53F-7E136844F05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19200" y="4419599"/>
            <a:ext cx="4543984" cy="1923571"/>
          </a:xfrm>
          <a:prstGeom prst="rect">
            <a:avLst/>
          </a:prstGeom>
        </p:spPr>
      </p:pic>
      <p:sp>
        <p:nvSpPr>
          <p:cNvPr id="8" name="TextBox 35">
            <a:extLst>
              <a:ext uri="{FF2B5EF4-FFF2-40B4-BE49-F238E27FC236}">
                <a16:creationId xmlns:a16="http://schemas.microsoft.com/office/drawing/2014/main" id="{BAF9D2CC-7A68-4CA6-9959-B2BA71129C68}"/>
              </a:ext>
            </a:extLst>
          </p:cNvPr>
          <p:cNvSpPr txBox="1"/>
          <p:nvPr/>
        </p:nvSpPr>
        <p:spPr>
          <a:xfrm>
            <a:off x="1600200" y="5050451"/>
            <a:ext cx="3274503" cy="1029769"/>
          </a:xfrm>
          <a:prstGeom prst="rect">
            <a:avLst/>
          </a:prstGeom>
          <a:noFill/>
        </p:spPr>
        <p:txBody>
          <a:bodyPr wrap="square" rtlCol="0">
            <a:spAutoFit/>
          </a:bodyPr>
          <a:lstStyle/>
          <a:p>
            <a:pPr algn="r"/>
            <a:r>
              <a:rPr lang="fr-FR" sz="1523" b="1" dirty="0">
                <a:solidFill>
                  <a:schemeClr val="bg1"/>
                </a:solidFill>
                <a:latin typeface="Montserrat Bold"/>
                <a:ea typeface="Nunito Bold" charset="0"/>
                <a:cs typeface="Nunito Bold" charset="0"/>
              </a:rPr>
              <a:t>Pour les questions ou pour plus de </a:t>
            </a:r>
            <a:r>
              <a:rPr lang="fr-FR" sz="1523" b="1" dirty="0" smtClean="0">
                <a:solidFill>
                  <a:schemeClr val="bg1"/>
                </a:solidFill>
                <a:latin typeface="Montserrat Bold"/>
                <a:ea typeface="Nunito Bold" charset="0"/>
                <a:cs typeface="Nunito Bold" charset="0"/>
              </a:rPr>
              <a:t>détails </a:t>
            </a:r>
            <a:r>
              <a:rPr lang="fr-FR" sz="1523" b="1" dirty="0">
                <a:solidFill>
                  <a:schemeClr val="bg1"/>
                </a:solidFill>
                <a:latin typeface="Montserrat Bold"/>
                <a:ea typeface="Nunito Bold" charset="0"/>
                <a:cs typeface="Nunito Bold" charset="0"/>
              </a:rPr>
              <a:t>n’hésitez pas de nous contacter ou visiter notre repository </a:t>
            </a:r>
            <a:r>
              <a:rPr lang="fr-FR" sz="1523" b="1" dirty="0" err="1">
                <a:solidFill>
                  <a:schemeClr val="bg1"/>
                </a:solidFill>
                <a:latin typeface="Montserrat Bold"/>
                <a:ea typeface="Nunito Bold" charset="0"/>
                <a:cs typeface="Nunito Bold" charset="0"/>
              </a:rPr>
              <a:t>github</a:t>
            </a:r>
            <a:r>
              <a:rPr lang="fr-FR" sz="1523" b="1" dirty="0">
                <a:solidFill>
                  <a:schemeClr val="bg1"/>
                </a:solidFill>
                <a:latin typeface="Montserrat Bold"/>
                <a:ea typeface="Nunito Bold" charset="0"/>
                <a:cs typeface="Nunito Bold" charset="0"/>
              </a:rPr>
              <a:t>.</a:t>
            </a:r>
          </a:p>
        </p:txBody>
      </p:sp>
      <p:sp>
        <p:nvSpPr>
          <p:cNvPr id="10" name="TextBox 1">
            <a:extLst>
              <a:ext uri="{FF2B5EF4-FFF2-40B4-BE49-F238E27FC236}">
                <a16:creationId xmlns:a16="http://schemas.microsoft.com/office/drawing/2014/main" id="{3BBBA8E0-3A78-4E74-A302-FA29A5D053FF}"/>
              </a:ext>
            </a:extLst>
          </p:cNvPr>
          <p:cNvSpPr txBox="1"/>
          <p:nvPr/>
        </p:nvSpPr>
        <p:spPr>
          <a:xfrm>
            <a:off x="2794513" y="4537405"/>
            <a:ext cx="885879" cy="1157689"/>
          </a:xfrm>
          <a:prstGeom prst="rect">
            <a:avLst/>
          </a:prstGeom>
          <a:noFill/>
        </p:spPr>
        <p:txBody>
          <a:bodyPr wrap="square" rtlCol="0">
            <a:spAutoFit/>
          </a:bodyPr>
          <a:lstStyle/>
          <a:p>
            <a:pPr algn="ctr"/>
            <a:r>
              <a:rPr lang="en-US" sz="6923" b="1" dirty="0">
                <a:solidFill>
                  <a:schemeClr val="bg1"/>
                </a:solidFill>
                <a:latin typeface="Montserrat Bold"/>
                <a:ea typeface="Nunito Bold" charset="0"/>
                <a:cs typeface="Nunito Bold" charset="0"/>
              </a:rPr>
              <a:t>“</a:t>
            </a:r>
          </a:p>
        </p:txBody>
      </p:sp>
    </p:spTree>
    <p:extLst>
      <p:ext uri="{BB962C8B-B14F-4D97-AF65-F5344CB8AC3E}">
        <p14:creationId xmlns:p14="http://schemas.microsoft.com/office/powerpoint/2010/main" val="4207107386"/>
      </p:ext>
    </p:extLst>
  </p:cSld>
  <p:clrMapOvr>
    <a:masterClrMapping/>
  </p:clrMapOvr>
  <p:transition advClick="0"/>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02322" y="3962400"/>
            <a:ext cx="5278889" cy="433324"/>
          </a:xfrm>
          <a:prstGeom prst="rect">
            <a:avLst/>
          </a:prstGeom>
          <a:noFill/>
        </p:spPr>
        <p:txBody>
          <a:bodyPr wrap="square" rtlCol="0">
            <a:spAutoFit/>
          </a:bodyPr>
          <a:lstStyle/>
          <a:p>
            <a:pPr algn="ct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Visualisation</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descriptive des </a:t>
            </a:r>
            <a:r>
              <a:rPr lang="en-US" sz="1108" dirty="0" err="1"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différentes</a:t>
            </a:r>
            <a:r>
              <a:rPr lang="en-US" sz="110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étapes</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réalisées</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avec </a:t>
            </a:r>
            <a:r>
              <a:rPr lang="en-US" sz="1108" dirty="0" err="1"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succée</a:t>
            </a:r>
            <a:r>
              <a:rPr lang="en-US" sz="110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afin</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réaliser</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le </a:t>
            </a:r>
            <a:r>
              <a:rPr lang="en-US" sz="110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110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p>
        </p:txBody>
      </p:sp>
      <p:sp>
        <p:nvSpPr>
          <p:cNvPr id="13" name="TextBox 12"/>
          <p:cNvSpPr txBox="1"/>
          <p:nvPr/>
        </p:nvSpPr>
        <p:spPr>
          <a:xfrm>
            <a:off x="1143000" y="5037317"/>
            <a:ext cx="4508776" cy="669414"/>
          </a:xfrm>
          <a:prstGeom prst="rect">
            <a:avLst/>
          </a:prstGeom>
          <a:noFill/>
        </p:spPr>
        <p:txBody>
          <a:bodyPr wrap="square" rtlCol="0">
            <a:spAutoFit/>
          </a:bodyPr>
          <a:lstStyle/>
          <a:p>
            <a:pPr algn="ctr">
              <a:lnSpc>
                <a:spcPts val="1523"/>
              </a:lnSpc>
            </a:pPr>
            <a:r>
              <a:rPr lang="en-US" sz="1246" b="1" spc="78" dirty="0">
                <a:solidFill>
                  <a:schemeClr val="tx2"/>
                </a:solidFill>
                <a:latin typeface="Montserrat Bold"/>
                <a:ea typeface="Nunito Bold" charset="0"/>
                <a:cs typeface="Nunito Bold" charset="0"/>
              </a:rPr>
              <a:t>Documentation :</a:t>
            </a:r>
          </a:p>
          <a:p>
            <a:pPr marL="285750" indent="-285750" algn="ctr">
              <a:lnSpc>
                <a:spcPts val="1523"/>
              </a:lnSpc>
              <a:buFont typeface="Wingdings" panose="05000000000000000000" pitchFamily="2" charset="2"/>
              <a:buChar char="ü"/>
            </a:pPr>
            <a:r>
              <a:rPr lang="en-US" sz="970" spc="78" dirty="0">
                <a:solidFill>
                  <a:schemeClr val="tx2"/>
                </a:solidFill>
                <a:latin typeface="Lato Light" panose="020F0502020204030203"/>
                <a:ea typeface="Nunito Bold" charset="0"/>
                <a:cs typeface="Nunito Bold" charset="0"/>
              </a:rPr>
              <a:t>Interfaces de </a:t>
            </a:r>
            <a:r>
              <a:rPr lang="en-US" sz="970" spc="78" dirty="0" err="1">
                <a:solidFill>
                  <a:schemeClr val="tx2"/>
                </a:solidFill>
                <a:latin typeface="Lato Light" panose="020F0502020204030203"/>
                <a:ea typeface="Nunito Bold" charset="0"/>
                <a:cs typeface="Nunito Bold" charset="0"/>
              </a:rPr>
              <a:t>l’application</a:t>
            </a:r>
            <a:r>
              <a:rPr lang="en-US" sz="970" spc="78" dirty="0">
                <a:solidFill>
                  <a:schemeClr val="tx2"/>
                </a:solidFill>
                <a:latin typeface="Lato Light" panose="020F0502020204030203"/>
                <a:ea typeface="Nunito Bold" charset="0"/>
                <a:cs typeface="Nunito Bold" charset="0"/>
              </a:rPr>
              <a:t>.</a:t>
            </a:r>
          </a:p>
          <a:p>
            <a:pPr marL="285750" indent="-285750" algn="ctr">
              <a:lnSpc>
                <a:spcPts val="1523"/>
              </a:lnSpc>
              <a:buFont typeface="Wingdings" panose="05000000000000000000" pitchFamily="2" charset="2"/>
              <a:buChar char="ü"/>
            </a:pPr>
            <a:r>
              <a:rPr lang="en-US" sz="970" spc="78" dirty="0" err="1">
                <a:solidFill>
                  <a:schemeClr val="tx2"/>
                </a:solidFill>
                <a:latin typeface="Lato Light" panose="020F0502020204030203"/>
                <a:ea typeface="Nunito Bold" charset="0"/>
                <a:cs typeface="Nunito Bold" charset="0"/>
              </a:rPr>
              <a:t>Diagrammes</a:t>
            </a:r>
            <a:r>
              <a:rPr lang="en-US" sz="970" spc="78" dirty="0">
                <a:solidFill>
                  <a:schemeClr val="tx2"/>
                </a:solidFill>
                <a:latin typeface="Lato Light" panose="020F0502020204030203"/>
                <a:ea typeface="Nunito Bold" charset="0"/>
                <a:cs typeface="Nunito Bold" charset="0"/>
              </a:rPr>
              <a:t> </a:t>
            </a:r>
            <a:r>
              <a:rPr lang="en-US" sz="970" spc="78" dirty="0" err="1" smtClean="0">
                <a:solidFill>
                  <a:schemeClr val="tx2"/>
                </a:solidFill>
                <a:latin typeface="Lato Light" panose="020F0502020204030203"/>
                <a:ea typeface="Nunito Bold" charset="0"/>
                <a:cs typeface="Nunito Bold" charset="0"/>
              </a:rPr>
              <a:t>conceptuel</a:t>
            </a:r>
            <a:r>
              <a:rPr lang="en-US" sz="970" spc="78" dirty="0" smtClean="0">
                <a:solidFill>
                  <a:schemeClr val="tx2"/>
                </a:solidFill>
                <a:latin typeface="Lato Light" panose="020F0502020204030203"/>
                <a:ea typeface="Nunito Bold" charset="0"/>
                <a:cs typeface="Nunito Bold" charset="0"/>
              </a:rPr>
              <a:t> </a:t>
            </a:r>
            <a:r>
              <a:rPr lang="en-US" sz="970" spc="78" dirty="0" err="1">
                <a:solidFill>
                  <a:schemeClr val="tx2"/>
                </a:solidFill>
                <a:latin typeface="Lato Light" panose="020F0502020204030203"/>
                <a:ea typeface="Nunito Bold" charset="0"/>
                <a:cs typeface="Nunito Bold" charset="0"/>
              </a:rPr>
              <a:t>d’analyse</a:t>
            </a:r>
            <a:r>
              <a:rPr lang="en-US" sz="970" spc="78" dirty="0">
                <a:solidFill>
                  <a:schemeClr val="tx2"/>
                </a:solidFill>
                <a:latin typeface="Lato Light" panose="020F0502020204030203"/>
                <a:ea typeface="Nunito Bold" charset="0"/>
                <a:cs typeface="Nunito Bold" charset="0"/>
              </a:rPr>
              <a:t>.</a:t>
            </a:r>
          </a:p>
        </p:txBody>
      </p:sp>
      <p:sp>
        <p:nvSpPr>
          <p:cNvPr id="18" name="TextBox 17"/>
          <p:cNvSpPr txBox="1"/>
          <p:nvPr/>
        </p:nvSpPr>
        <p:spPr>
          <a:xfrm>
            <a:off x="2438400" y="3580732"/>
            <a:ext cx="1954510" cy="305468"/>
          </a:xfrm>
          <a:prstGeom prst="rect">
            <a:avLst/>
          </a:prstGeom>
          <a:noFill/>
        </p:spPr>
        <p:txBody>
          <a:bodyPr wrap="none" rtlCol="0">
            <a:spAutoFit/>
          </a:bodyPr>
          <a:lstStyle/>
          <a:p>
            <a:pPr algn="ctr"/>
            <a:r>
              <a:rPr lang="en-US" sz="1385" b="1" spc="78" dirty="0">
                <a:solidFill>
                  <a:schemeClr val="tx2"/>
                </a:solidFill>
                <a:latin typeface="Montserrat Bold"/>
                <a:ea typeface="Nunito Bold" charset="0"/>
                <a:cs typeface="Nunito Bold" charset="0"/>
              </a:rPr>
              <a:t>Rapport de </a:t>
            </a:r>
            <a:r>
              <a:rPr lang="en-US" sz="1385" b="1" spc="78" dirty="0" err="1">
                <a:solidFill>
                  <a:schemeClr val="tx2"/>
                </a:solidFill>
                <a:latin typeface="Montserrat Bold"/>
                <a:ea typeface="Nunito Bold" charset="0"/>
                <a:cs typeface="Nunito Bold" charset="0"/>
              </a:rPr>
              <a:t>projet</a:t>
            </a:r>
            <a:endParaRPr lang="en-US" sz="1385" b="1" spc="78" dirty="0">
              <a:solidFill>
                <a:schemeClr val="tx2"/>
              </a:solidFill>
              <a:latin typeface="Montserrat Bold"/>
              <a:ea typeface="Nunito Bold" charset="0"/>
              <a:cs typeface="Nunito Bold" charset="0"/>
            </a:endParaRPr>
          </a:p>
        </p:txBody>
      </p:sp>
      <p:sp>
        <p:nvSpPr>
          <p:cNvPr id="14" name="TextBox 9">
            <a:extLst>
              <a:ext uri="{FF2B5EF4-FFF2-40B4-BE49-F238E27FC236}">
                <a16:creationId xmlns:a16="http://schemas.microsoft.com/office/drawing/2014/main" id="{E9161053-88CA-4B98-8C47-0EF28598917A}"/>
              </a:ext>
            </a:extLst>
          </p:cNvPr>
          <p:cNvSpPr txBox="1"/>
          <p:nvPr/>
        </p:nvSpPr>
        <p:spPr>
          <a:xfrm>
            <a:off x="533400" y="8235111"/>
            <a:ext cx="2417712" cy="276999"/>
          </a:xfrm>
          <a:prstGeom prst="rect">
            <a:avLst/>
          </a:prstGeom>
          <a:noFill/>
        </p:spPr>
        <p:txBody>
          <a:bodyPr wrap="square" rtlCol="0">
            <a:spAutoFit/>
          </a:bodyPr>
          <a:lstStyle/>
          <a:p>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Noureddine </a:t>
            </a:r>
            <a:r>
              <a:rPr lang="en-US" sz="12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Yaagoubi</a:t>
            </a:r>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5" name="Shape 2916">
            <a:extLst>
              <a:ext uri="{FF2B5EF4-FFF2-40B4-BE49-F238E27FC236}">
                <a16:creationId xmlns:a16="http://schemas.microsoft.com/office/drawing/2014/main" id="{46CC46D2-9C8A-4DE8-8103-2FA5AF588582}"/>
              </a:ext>
            </a:extLst>
          </p:cNvPr>
          <p:cNvSpPr/>
          <p:nvPr/>
        </p:nvSpPr>
        <p:spPr>
          <a:xfrm>
            <a:off x="454979" y="8318626"/>
            <a:ext cx="161822" cy="13406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6" name="TextBox 9">
            <a:extLst>
              <a:ext uri="{FF2B5EF4-FFF2-40B4-BE49-F238E27FC236}">
                <a16:creationId xmlns:a16="http://schemas.microsoft.com/office/drawing/2014/main" id="{395F5BAB-B557-447C-B576-D3D6C6DB25F8}"/>
              </a:ext>
            </a:extLst>
          </p:cNvPr>
          <p:cNvSpPr txBox="1"/>
          <p:nvPr/>
        </p:nvSpPr>
        <p:spPr>
          <a:xfrm>
            <a:off x="533400" y="8469222"/>
            <a:ext cx="2417712" cy="276999"/>
          </a:xfrm>
          <a:prstGeom prst="rect">
            <a:avLst/>
          </a:prstGeom>
          <a:noFill/>
        </p:spPr>
        <p:txBody>
          <a:bodyPr wrap="square" rtlCol="0">
            <a:spAutoFit/>
          </a:bodyPr>
          <a:lstStyle/>
          <a:p>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Hicham Oussama </a:t>
            </a:r>
            <a:r>
              <a:rPr lang="en-US" sz="12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Saffih</a:t>
            </a:r>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17" name="Shape 2916">
            <a:extLst>
              <a:ext uri="{FF2B5EF4-FFF2-40B4-BE49-F238E27FC236}">
                <a16:creationId xmlns:a16="http://schemas.microsoft.com/office/drawing/2014/main" id="{626561C8-345C-4A5C-A778-4860915093DD}"/>
              </a:ext>
            </a:extLst>
          </p:cNvPr>
          <p:cNvSpPr/>
          <p:nvPr/>
        </p:nvSpPr>
        <p:spPr>
          <a:xfrm>
            <a:off x="454979" y="8552737"/>
            <a:ext cx="161822" cy="13406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9" name="TextBox 9">
            <a:extLst>
              <a:ext uri="{FF2B5EF4-FFF2-40B4-BE49-F238E27FC236}">
                <a16:creationId xmlns:a16="http://schemas.microsoft.com/office/drawing/2014/main" id="{D214DFE8-4C24-420B-8D5C-36D2182E9DDC}"/>
              </a:ext>
            </a:extLst>
          </p:cNvPr>
          <p:cNvSpPr txBox="1"/>
          <p:nvPr/>
        </p:nvSpPr>
        <p:spPr>
          <a:xfrm>
            <a:off x="533400" y="7952601"/>
            <a:ext cx="2417712" cy="276999"/>
          </a:xfrm>
          <a:prstGeom prst="rect">
            <a:avLst/>
          </a:prstGeom>
          <a:noFill/>
        </p:spPr>
        <p:txBody>
          <a:bodyPr wrap="square" rtlCol="0">
            <a:spAutoFit/>
          </a:bodyPr>
          <a:lstStyle/>
          <a:p>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El </a:t>
            </a:r>
            <a:r>
              <a:rPr lang="en-US" sz="12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Ibrahimi</a:t>
            </a:r>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12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Israe</a:t>
            </a:r>
            <a:r>
              <a:rPr lang="en-US" sz="1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a:t>
            </a:r>
          </a:p>
        </p:txBody>
      </p:sp>
      <p:sp>
        <p:nvSpPr>
          <p:cNvPr id="20" name="Shape 2916">
            <a:extLst>
              <a:ext uri="{FF2B5EF4-FFF2-40B4-BE49-F238E27FC236}">
                <a16:creationId xmlns:a16="http://schemas.microsoft.com/office/drawing/2014/main" id="{D1444C6C-77DC-4246-8B2E-E7B3F09D6223}"/>
              </a:ext>
            </a:extLst>
          </p:cNvPr>
          <p:cNvSpPr/>
          <p:nvPr/>
        </p:nvSpPr>
        <p:spPr>
          <a:xfrm>
            <a:off x="454979" y="8036116"/>
            <a:ext cx="161822" cy="13406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accent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latin typeface="Lato Light" panose="020F0502020204030203" pitchFamily="34" charset="0"/>
              <a:ea typeface="Lato Light" panose="020F0502020204030203" pitchFamily="34" charset="0"/>
              <a:cs typeface="Lato Light" panose="020F0502020204030203" pitchFamily="34" charset="0"/>
            </a:endParaRPr>
          </a:p>
        </p:txBody>
      </p:sp>
      <p:pic>
        <p:nvPicPr>
          <p:cNvPr id="21" name="Picture 13">
            <a:extLst>
              <a:ext uri="{FF2B5EF4-FFF2-40B4-BE49-F238E27FC236}">
                <a16:creationId xmlns:a16="http://schemas.microsoft.com/office/drawing/2014/main" id="{976C07A1-2219-4CA3-BD62-78993896B2B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rot="14177847">
            <a:off x="4425224" y="-282767"/>
            <a:ext cx="4239184" cy="2688357"/>
          </a:xfrm>
          <a:prstGeom prst="rect">
            <a:avLst/>
          </a:prstGeom>
        </p:spPr>
      </p:pic>
    </p:spTree>
    <p:extLst>
      <p:ext uri="{BB962C8B-B14F-4D97-AF65-F5344CB8AC3E}">
        <p14:creationId xmlns:p14="http://schemas.microsoft.com/office/powerpoint/2010/main" val="1066851132"/>
      </p:ext>
    </p:extLst>
  </p:cSld>
  <p:clrMapOvr>
    <a:masterClrMapping/>
  </p:clrMapOvr>
  <p:transition advClick="0"/>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601786" y="1258704"/>
            <a:ext cx="165442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Introduction</a:t>
            </a:r>
          </a:p>
        </p:txBody>
      </p:sp>
      <p:sp>
        <p:nvSpPr>
          <p:cNvPr id="4" name="ZoneTexte 3">
            <a:extLst>
              <a:ext uri="{FF2B5EF4-FFF2-40B4-BE49-F238E27FC236}">
                <a16:creationId xmlns:a16="http://schemas.microsoft.com/office/drawing/2014/main" id="{3FCC1BF7-46E4-4E61-A8FB-62AEA97F5563}"/>
              </a:ext>
            </a:extLst>
          </p:cNvPr>
          <p:cNvSpPr txBox="1"/>
          <p:nvPr/>
        </p:nvSpPr>
        <p:spPr>
          <a:xfrm>
            <a:off x="762000" y="2667000"/>
            <a:ext cx="5562600" cy="5816977"/>
          </a:xfrm>
          <a:prstGeom prst="rect">
            <a:avLst/>
          </a:prstGeom>
          <a:noFill/>
        </p:spPr>
        <p:txBody>
          <a:bodyPr wrap="square" rtlCol="0">
            <a:spAutoFit/>
          </a:bodyPr>
          <a:lstStyle/>
          <a:p>
            <a:pPr algn="ctr"/>
            <a:r>
              <a:rPr lang="fr-FR" sz="1200" dirty="0"/>
              <a:t> L'enseignement est une pratique, mise en œuvre par un enseignant, visant à transmettre des compétences (savoir, savoir-faire et savoir-être) à un élève, un étudiant ou tout autre public dans le cadre d'une institution éducative. Cette notion se distingue de l'apprentissage qui renvoie lui à l'activité de l'élève qui s'approprie ces connaissances.</a:t>
            </a:r>
          </a:p>
          <a:p>
            <a:pPr algn="ctr"/>
            <a:r>
              <a:rPr lang="fr-FR" sz="1200" dirty="0"/>
              <a:t>L'</a:t>
            </a:r>
            <a:r>
              <a:rPr lang="fr-FR" sz="1200" i="1" dirty="0"/>
              <a:t>enseignement</a:t>
            </a:r>
            <a:r>
              <a:rPr lang="fr-FR" sz="1200" dirty="0"/>
              <a:t> ne doit pas non plus être confondu avec l'</a:t>
            </a:r>
            <a:r>
              <a:rPr lang="fr-FR" sz="1200" i="1" dirty="0"/>
              <a:t>éducation</a:t>
            </a:r>
            <a:r>
              <a:rPr lang="fr-FR" sz="1200" dirty="0"/>
              <a:t>: ce dernier terme beaucoup plus général, correspond à la formation globale d'une personne, à divers niveaux (au niveau religieux, moral, social, technique, scientifique, médical, etc.). Néanmoins, l'enseignement contribue à cette formation et constitue donc une composante de l'éducation.</a:t>
            </a:r>
          </a:p>
          <a:p>
            <a:pPr algn="ctr"/>
            <a:r>
              <a:rPr lang="fr-FR" sz="1200" dirty="0"/>
              <a:t>L’enseignement n’est pas toujours lié aux écoles de l’Etat ou privés, on peut ajouter également les auto-formations qui se résument dans le fait que l’étudiant qui initie à la recherche de l’information et l’apprend lui-même à travers les bouquins ou les forums sur internet, de surcroit ; les centres des formations qui se popularisent de plus en plus, ces derniers sont inclus dans le secteur privé où ils proposent des formations d’une durée donnée en un module spécifié ou technologie selon le domaine et le besoin .</a:t>
            </a:r>
          </a:p>
          <a:p>
            <a:pPr algn="ctr"/>
            <a:r>
              <a:rPr lang="fr-FR" sz="1200" dirty="0"/>
              <a:t>     Les nouvelles technologies de l'information et de la communication (N.T.I.C.) influent directement sur les deux missions fondamentales de l'école que sont la transmission du savoir et la socialisation des jeunes. Plus de trente ans après les premières expériences d'introduction de l'ordinateur dans la formation, nous commençons seulement à percevoir concrètement les modifications qu'elles induisent dans le quotidien du système scolaire, dans ses lieux, ses temps et ses enseignements.</a:t>
            </a:r>
          </a:p>
          <a:p>
            <a:pPr algn="ctr"/>
            <a:r>
              <a:rPr lang="fr-FR" sz="1200" dirty="0"/>
              <a:t>     Les transformations du système éducatif sous l'effet des N.T.I.C. peuvent être analysées de deux points de vue. Le premier est relatif à la nécessité, voire à l'obligation, de faire évoluer les contenus et les compétences à enseigner. Le second réside dans l'intérêt éventuel que ces nouveaux outils peuvent apporter à la pédagogie.</a:t>
            </a:r>
          </a:p>
          <a:p>
            <a:pPr algn="ctr"/>
            <a:r>
              <a:rPr lang="fr-FR" sz="1200" dirty="0"/>
              <a:t>    A vrai dire, les établissements privés ont tous adoptés l’usage de la technologie que ça soit en enseignement ou  à l’administration ; citons des applications web ou bureau de la gestion des notes, des étudiants ou de la scolarité généralement.</a:t>
            </a:r>
            <a:r>
              <a:rPr lang="fr-FR" sz="1200" b="1" dirty="0"/>
              <a:t>  </a:t>
            </a:r>
            <a:endParaRPr lang="fr-FR" sz="1200" dirty="0"/>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3102756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4494EB-2F92-B94C-A7C2-379345BD66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344931">
            <a:off x="239619" y="3582381"/>
            <a:ext cx="3517206" cy="2508940"/>
          </a:xfrm>
          <a:prstGeom prst="rect">
            <a:avLst/>
          </a:prstGeom>
        </p:spPr>
      </p:pic>
      <p:sp>
        <p:nvSpPr>
          <p:cNvPr id="7" name="TextBox 6">
            <a:extLst>
              <a:ext uri="{FF2B5EF4-FFF2-40B4-BE49-F238E27FC236}">
                <a16:creationId xmlns:a16="http://schemas.microsoft.com/office/drawing/2014/main" id="{FFA26167-061E-D947-8B3D-1681BDC33670}"/>
              </a:ext>
            </a:extLst>
          </p:cNvPr>
          <p:cNvSpPr txBox="1"/>
          <p:nvPr/>
        </p:nvSpPr>
        <p:spPr>
          <a:xfrm>
            <a:off x="1890836" y="4231083"/>
            <a:ext cx="708848" cy="1157689"/>
          </a:xfrm>
          <a:prstGeom prst="rect">
            <a:avLst/>
          </a:prstGeom>
          <a:noFill/>
          <a:ln>
            <a:noFill/>
          </a:ln>
        </p:spPr>
        <p:txBody>
          <a:bodyPr wrap="none" rtlCol="0">
            <a:spAutoFit/>
          </a:bodyPr>
          <a:lstStyle/>
          <a:p>
            <a:pPr algn="ctr"/>
            <a:r>
              <a:rPr lang="en-US" sz="6923" b="1" dirty="0">
                <a:solidFill>
                  <a:schemeClr val="bg1"/>
                </a:solidFill>
                <a:latin typeface="Montserrat Bold"/>
                <a:ea typeface="Nunito Black" charset="0"/>
                <a:cs typeface="Nunito Black" charset="0"/>
              </a:rPr>
              <a:t>2</a:t>
            </a:r>
          </a:p>
        </p:txBody>
      </p:sp>
      <p:sp>
        <p:nvSpPr>
          <p:cNvPr id="12" name="TextBox 11">
            <a:extLst>
              <a:ext uri="{FF2B5EF4-FFF2-40B4-BE49-F238E27FC236}">
                <a16:creationId xmlns:a16="http://schemas.microsoft.com/office/drawing/2014/main" id="{B9CD399F-23E0-3C4A-B871-1856D5AD4D60}"/>
              </a:ext>
            </a:extLst>
          </p:cNvPr>
          <p:cNvSpPr txBox="1"/>
          <p:nvPr/>
        </p:nvSpPr>
        <p:spPr>
          <a:xfrm>
            <a:off x="3566646" y="5076346"/>
            <a:ext cx="3227293" cy="624851"/>
          </a:xfrm>
          <a:prstGeom prst="rect">
            <a:avLst/>
          </a:prstGeom>
          <a:noFill/>
        </p:spPr>
        <p:txBody>
          <a:bodyPr wrap="square" rtlCol="0">
            <a:spAutoFit/>
          </a:bodyPr>
          <a:lstStyle/>
          <a:p>
            <a:pPr algn="ct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Les buts du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projet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plus </a:t>
            </a:r>
            <a:r>
              <a:rPr lang="fr-FR"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précisément</a:t>
            </a:r>
            <a:r>
              <a:rPr lang="en-US"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 des buts </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de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l’application</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les </a:t>
            </a:r>
            <a:r>
              <a:rPr lang="en-US"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solutions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qu’elle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fr-FR"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offert</a:t>
            </a:r>
            <a:r>
              <a:rPr lang="en-US"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vis à vis du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domaine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de la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scolarité</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d’un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coté</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d’un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autre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coté</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les </a:t>
            </a:r>
            <a:r>
              <a:rPr lang="fr-FR"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problèmes</a:t>
            </a:r>
            <a:r>
              <a:rPr lang="en-US"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et les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contraintes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rencontrés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et qui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rendent</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une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solution </a:t>
            </a:r>
            <a:r>
              <a:rPr lang="fr-FR"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informatisée</a:t>
            </a:r>
            <a:r>
              <a:rPr lang="en-US"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telle</a:t>
            </a:r>
            <a:r>
              <a:rPr lang="en-US"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que </a:t>
            </a:r>
            <a:r>
              <a:rPr lang="fr-FR"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nôtre</a:t>
            </a:r>
            <a:r>
              <a:rPr lang="en-US"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application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GestApp</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indispensable.</a:t>
            </a:r>
          </a:p>
        </p:txBody>
      </p:sp>
      <p:sp>
        <p:nvSpPr>
          <p:cNvPr id="13" name="TextBox 12">
            <a:extLst>
              <a:ext uri="{FF2B5EF4-FFF2-40B4-BE49-F238E27FC236}">
                <a16:creationId xmlns:a16="http://schemas.microsoft.com/office/drawing/2014/main" id="{52097C74-47E3-8641-B7A9-8841213445E6}"/>
              </a:ext>
            </a:extLst>
          </p:cNvPr>
          <p:cNvSpPr txBox="1"/>
          <p:nvPr/>
        </p:nvSpPr>
        <p:spPr>
          <a:xfrm>
            <a:off x="3736804" y="3814099"/>
            <a:ext cx="2886979" cy="1242841"/>
          </a:xfrm>
          <a:prstGeom prst="rect">
            <a:avLst/>
          </a:prstGeom>
          <a:noFill/>
        </p:spPr>
        <p:txBody>
          <a:bodyPr wrap="square" rtlCol="0">
            <a:spAutoFit/>
          </a:bodyPr>
          <a:lstStyle/>
          <a:p>
            <a:pPr algn="ctr"/>
            <a:r>
              <a:rPr lang="fr-FR" sz="2492" b="1" spc="156" dirty="0">
                <a:solidFill>
                  <a:schemeClr val="accent1"/>
                </a:solidFill>
                <a:latin typeface="Montserrat Bold"/>
                <a:ea typeface="Nunito Bold" charset="0"/>
                <a:cs typeface="Nunito Bold" charset="0"/>
              </a:rPr>
              <a:t>Présentation et objectifs du projet.</a:t>
            </a:r>
          </a:p>
        </p:txBody>
      </p:sp>
      <p:pic>
        <p:nvPicPr>
          <p:cNvPr id="8" name="Image 7">
            <a:extLst>
              <a:ext uri="{FF2B5EF4-FFF2-40B4-BE49-F238E27FC236}">
                <a16:creationId xmlns:a16="http://schemas.microsoft.com/office/drawing/2014/main" id="{D0AD2897-E8CA-41A5-B7F5-14CD46ACC775}"/>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9" name="Image 8">
            <a:extLst>
              <a:ext uri="{FF2B5EF4-FFF2-40B4-BE49-F238E27FC236}">
                <a16:creationId xmlns:a16="http://schemas.microsoft.com/office/drawing/2014/main" id="{419673DC-1E2B-4026-8067-A7F2396CA9F4}"/>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410477099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586557" y="1258704"/>
            <a:ext cx="1684885" cy="348109"/>
          </a:xfrm>
          <a:prstGeom prst="rect">
            <a:avLst/>
          </a:prstGeom>
          <a:solidFill>
            <a:schemeClr val="accent5"/>
          </a:solidFill>
        </p:spPr>
        <p:txBody>
          <a:bodyPr wrap="none" rtlCol="0">
            <a:spAutoFit/>
          </a:bodyPr>
          <a:lstStyle/>
          <a:p>
            <a:pPr algn="ctr"/>
            <a:r>
              <a:rPr lang="en-US" sz="1662" b="1" spc="78" dirty="0" err="1">
                <a:solidFill>
                  <a:schemeClr val="bg1"/>
                </a:solidFill>
                <a:latin typeface="Montserrat Bold"/>
                <a:ea typeface="Nunito Bold" charset="0"/>
                <a:cs typeface="Nunito Bold" charset="0"/>
              </a:rPr>
              <a:t>Présentation</a:t>
            </a:r>
            <a:endParaRPr lang="en-US" sz="1662" b="1" spc="78" dirty="0">
              <a:solidFill>
                <a:schemeClr val="bg1"/>
              </a:solidFill>
              <a:latin typeface="Montserrat Bold"/>
              <a:ea typeface="Nunito Bold" charset="0"/>
              <a:cs typeface="Nunito Bold" charset="0"/>
            </a:endParaRPr>
          </a:p>
        </p:txBody>
      </p:sp>
      <p:sp>
        <p:nvSpPr>
          <p:cNvPr id="4" name="ZoneTexte 3">
            <a:extLst>
              <a:ext uri="{FF2B5EF4-FFF2-40B4-BE49-F238E27FC236}">
                <a16:creationId xmlns:a16="http://schemas.microsoft.com/office/drawing/2014/main" id="{3FCC1BF7-46E4-4E61-A8FB-62AEA97F5563}"/>
              </a:ext>
            </a:extLst>
          </p:cNvPr>
          <p:cNvSpPr txBox="1"/>
          <p:nvPr/>
        </p:nvSpPr>
        <p:spPr>
          <a:xfrm>
            <a:off x="495300" y="2438400"/>
            <a:ext cx="6210300" cy="4801314"/>
          </a:xfrm>
          <a:prstGeom prst="rect">
            <a:avLst/>
          </a:prstGeom>
          <a:noFill/>
        </p:spPr>
        <p:txBody>
          <a:bodyPr wrap="square" rtlCol="0">
            <a:spAutoFit/>
          </a:bodyPr>
          <a:lstStyle/>
          <a:p>
            <a:r>
              <a:rPr lang="fr-FR" dirty="0"/>
              <a:t>	Nôtre projet de fin d’année est un projet qui se résume dans une application bureau qui sert à gérer la scolarité ; elle a trois utilisateurs qui peuvent se connecter avec , citons ; </a:t>
            </a:r>
            <a:r>
              <a:rPr lang="fr-FR" i="1" u="sng" dirty="0"/>
              <a:t>le personnel d’administration </a:t>
            </a:r>
            <a:r>
              <a:rPr lang="fr-FR" dirty="0"/>
              <a:t>qui a la tâche de gestion des professeurs en modifiant leurs données , </a:t>
            </a:r>
            <a:r>
              <a:rPr lang="fr-FR" i="1" u="sng" dirty="0"/>
              <a:t>l’enseignant</a:t>
            </a:r>
            <a:r>
              <a:rPr lang="fr-FR" dirty="0"/>
              <a:t> qui a pour but de  lancer les contrôles aux étudiants et gérer leurs notes ; ces derniers sont aussi des utilisateurs qui peuvent juste consulter leurs notes et les statistiques des matières étudiées . </a:t>
            </a:r>
          </a:p>
          <a:p>
            <a:r>
              <a:rPr lang="fr-FR" dirty="0"/>
              <a:t>   </a:t>
            </a:r>
          </a:p>
          <a:p>
            <a:r>
              <a:rPr lang="fr-FR" dirty="0"/>
              <a:t>	Les trois utilisateurs ont tous l’option PROFIL qui les permet d’afficher leurs données et les  modifier .</a:t>
            </a:r>
          </a:p>
          <a:p>
            <a:r>
              <a:rPr lang="fr-FR" dirty="0"/>
              <a:t> 	L’objectif de cet application est de faciliter la gestion de scolarité et permettre l’accès facile aux données que ça soit pour le personnel d’administration , l’enseignant ou même l’étudiant .</a:t>
            </a:r>
          </a:p>
          <a:p>
            <a:endParaRPr lang="fr-FR" dirty="0"/>
          </a:p>
          <a:p>
            <a:r>
              <a:rPr lang="fr-FR" dirty="0"/>
              <a:t>De surcroît , elle contient des options telles les statistiques , profile , et actualités qui donne une touche spécial au projet . </a:t>
            </a: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2399048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4494EB-2F92-B94C-A7C2-379345BD66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344931">
            <a:off x="239619" y="3582381"/>
            <a:ext cx="3517206" cy="2508940"/>
          </a:xfrm>
          <a:prstGeom prst="rect">
            <a:avLst/>
          </a:prstGeom>
        </p:spPr>
      </p:pic>
      <p:sp>
        <p:nvSpPr>
          <p:cNvPr id="7" name="TextBox 6">
            <a:extLst>
              <a:ext uri="{FF2B5EF4-FFF2-40B4-BE49-F238E27FC236}">
                <a16:creationId xmlns:a16="http://schemas.microsoft.com/office/drawing/2014/main" id="{FFA26167-061E-D947-8B3D-1681BDC33670}"/>
              </a:ext>
            </a:extLst>
          </p:cNvPr>
          <p:cNvSpPr txBox="1"/>
          <p:nvPr/>
        </p:nvSpPr>
        <p:spPr>
          <a:xfrm>
            <a:off x="1895645" y="4231083"/>
            <a:ext cx="699230" cy="1157689"/>
          </a:xfrm>
          <a:prstGeom prst="rect">
            <a:avLst/>
          </a:prstGeom>
          <a:noFill/>
          <a:ln>
            <a:noFill/>
          </a:ln>
        </p:spPr>
        <p:txBody>
          <a:bodyPr wrap="none" rtlCol="0">
            <a:spAutoFit/>
          </a:bodyPr>
          <a:lstStyle/>
          <a:p>
            <a:pPr algn="ctr"/>
            <a:r>
              <a:rPr lang="en-US" sz="6923" b="1" dirty="0">
                <a:solidFill>
                  <a:schemeClr val="bg1"/>
                </a:solidFill>
                <a:latin typeface="Montserrat Bold"/>
                <a:ea typeface="Nunito Black" charset="0"/>
                <a:cs typeface="Nunito Black" charset="0"/>
              </a:rPr>
              <a:t>3</a:t>
            </a:r>
          </a:p>
        </p:txBody>
      </p:sp>
      <p:sp>
        <p:nvSpPr>
          <p:cNvPr id="12" name="TextBox 11">
            <a:extLst>
              <a:ext uri="{FF2B5EF4-FFF2-40B4-BE49-F238E27FC236}">
                <a16:creationId xmlns:a16="http://schemas.microsoft.com/office/drawing/2014/main" id="{B9CD399F-23E0-3C4A-B871-1856D5AD4D60}"/>
              </a:ext>
            </a:extLst>
          </p:cNvPr>
          <p:cNvSpPr txBox="1"/>
          <p:nvPr/>
        </p:nvSpPr>
        <p:spPr>
          <a:xfrm>
            <a:off x="3618983" y="4836851"/>
            <a:ext cx="3227293" cy="305340"/>
          </a:xfrm>
          <a:prstGeom prst="rect">
            <a:avLst/>
          </a:prstGeom>
          <a:noFill/>
        </p:spPr>
        <p:txBody>
          <a:bodyPr wrap="square" rtlCol="0">
            <a:spAutoFit/>
          </a:bodyPr>
          <a:lstStyle/>
          <a:p>
            <a:pPr algn="ct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On y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explique</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les </a:t>
            </a:r>
            <a:r>
              <a:rPr lang="fr-FR"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différentes</a:t>
            </a:r>
            <a:r>
              <a:rPr lang="en-US"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fr-FR"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décisions</a:t>
            </a:r>
            <a:r>
              <a:rPr lang="en-US" sz="692" i="1" spc="78" dirty="0" smtClean="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et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choix</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d’outils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techniques </a:t>
            </a:r>
            <a:r>
              <a:rPr lang="en-US" sz="692" i="1" spc="78"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pris</a:t>
            </a:r>
            <a:r>
              <a:rPr lang="en-US" sz="692" i="1" spc="78" dirty="0">
                <a:solidFill>
                  <a:schemeClr val="tx2"/>
                </a:solidFill>
                <a:latin typeface="Lato Light" panose="020F0502020204030203" pitchFamily="34" charset="0"/>
                <a:ea typeface="Lato Light" panose="020F0502020204030203" pitchFamily="34" charset="0"/>
                <a:cs typeface="Lato Light" panose="020F0502020204030203" pitchFamily="34" charset="0"/>
              </a:rPr>
              <a:t> au moment de la conception.</a:t>
            </a:r>
          </a:p>
        </p:txBody>
      </p:sp>
      <p:sp>
        <p:nvSpPr>
          <p:cNvPr id="13" name="TextBox 12">
            <a:extLst>
              <a:ext uri="{FF2B5EF4-FFF2-40B4-BE49-F238E27FC236}">
                <a16:creationId xmlns:a16="http://schemas.microsoft.com/office/drawing/2014/main" id="{52097C74-47E3-8641-B7A9-8841213445E6}"/>
              </a:ext>
            </a:extLst>
          </p:cNvPr>
          <p:cNvSpPr txBox="1"/>
          <p:nvPr/>
        </p:nvSpPr>
        <p:spPr>
          <a:xfrm>
            <a:off x="3736804" y="3814099"/>
            <a:ext cx="2886979" cy="859338"/>
          </a:xfrm>
          <a:prstGeom prst="rect">
            <a:avLst/>
          </a:prstGeom>
          <a:noFill/>
        </p:spPr>
        <p:txBody>
          <a:bodyPr wrap="square" rtlCol="0">
            <a:spAutoFit/>
          </a:bodyPr>
          <a:lstStyle/>
          <a:p>
            <a:pPr algn="ctr"/>
            <a:r>
              <a:rPr lang="fr-FR" sz="2492" b="1" spc="156" dirty="0">
                <a:solidFill>
                  <a:schemeClr val="accent1"/>
                </a:solidFill>
                <a:latin typeface="Montserrat Bold"/>
                <a:ea typeface="Nunito Bold" charset="0"/>
                <a:cs typeface="Nunito Bold" charset="0"/>
              </a:rPr>
              <a:t>Choix Techniques</a:t>
            </a:r>
          </a:p>
        </p:txBody>
      </p:sp>
      <p:pic>
        <p:nvPicPr>
          <p:cNvPr id="8" name="Image 7">
            <a:extLst>
              <a:ext uri="{FF2B5EF4-FFF2-40B4-BE49-F238E27FC236}">
                <a16:creationId xmlns:a16="http://schemas.microsoft.com/office/drawing/2014/main" id="{D0AD2897-E8CA-41A5-B7F5-14CD46ACC775}"/>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9" name="Image 8">
            <a:extLst>
              <a:ext uri="{FF2B5EF4-FFF2-40B4-BE49-F238E27FC236}">
                <a16:creationId xmlns:a16="http://schemas.microsoft.com/office/drawing/2014/main" id="{419673DC-1E2B-4026-8067-A7F2396CA9F4}"/>
              </a:ext>
            </a:extLst>
          </p:cNvPr>
          <p:cNvPicPr/>
          <p:nvPr/>
        </p:nvPicPr>
        <p:blipFill>
          <a:blip r:embed="rId5"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Tree>
    <p:extLst>
      <p:ext uri="{BB962C8B-B14F-4D97-AF65-F5344CB8AC3E}">
        <p14:creationId xmlns:p14="http://schemas.microsoft.com/office/powerpoint/2010/main" val="6537247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0">
            <a:extLst>
              <a:ext uri="{FF2B5EF4-FFF2-40B4-BE49-F238E27FC236}">
                <a16:creationId xmlns:a16="http://schemas.microsoft.com/office/drawing/2014/main" id="{A7DCA2DC-0EAF-4654-8F83-03603E6D44E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7594565">
            <a:off x="4813120" y="6397725"/>
            <a:ext cx="1590755" cy="1590753"/>
          </a:xfrm>
          <a:prstGeom prst="rect">
            <a:avLst/>
          </a:prstGeom>
        </p:spPr>
      </p:pic>
      <p:sp>
        <p:nvSpPr>
          <p:cNvPr id="13" name="TextBox 9">
            <a:extLst>
              <a:ext uri="{FF2B5EF4-FFF2-40B4-BE49-F238E27FC236}">
                <a16:creationId xmlns:a16="http://schemas.microsoft.com/office/drawing/2014/main" id="{D0431184-3C28-47FE-9D66-B649484ACE95}"/>
              </a:ext>
            </a:extLst>
          </p:cNvPr>
          <p:cNvSpPr txBox="1"/>
          <p:nvPr/>
        </p:nvSpPr>
        <p:spPr>
          <a:xfrm>
            <a:off x="2302056" y="1258704"/>
            <a:ext cx="225388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Choix Techniques</a:t>
            </a:r>
          </a:p>
        </p:txBody>
      </p:sp>
      <p:pic>
        <p:nvPicPr>
          <p:cNvPr id="16" name="Image 15">
            <a:extLst>
              <a:ext uri="{FF2B5EF4-FFF2-40B4-BE49-F238E27FC236}">
                <a16:creationId xmlns:a16="http://schemas.microsoft.com/office/drawing/2014/main" id="{D4BB66B4-C0D5-4567-B2D3-AC6CBD5BFD12}"/>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pic>
        <p:nvPicPr>
          <p:cNvPr id="6" name="Picture 21">
            <a:extLst>
              <a:ext uri="{FF2B5EF4-FFF2-40B4-BE49-F238E27FC236}">
                <a16:creationId xmlns:a16="http://schemas.microsoft.com/office/drawing/2014/main" id="{F13AE262-37F6-4403-826F-5BA38E362BF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7886810">
            <a:off x="359336" y="3109318"/>
            <a:ext cx="1386314" cy="1358589"/>
          </a:xfrm>
          <a:prstGeom prst="rect">
            <a:avLst/>
          </a:prstGeom>
        </p:spPr>
      </p:pic>
      <p:pic>
        <p:nvPicPr>
          <p:cNvPr id="7" name="Image 6" descr="Logo.">
            <a:extLst>
              <a:ext uri="{FF2B5EF4-FFF2-40B4-BE49-F238E27FC236}">
                <a16:creationId xmlns:a16="http://schemas.microsoft.com/office/drawing/2014/main" id="{62C0746C-0B81-4345-85BB-EA6E4D175396}"/>
              </a:ext>
            </a:extLst>
          </p:cNvPr>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761003" y="3247240"/>
            <a:ext cx="587375" cy="910459"/>
          </a:xfrm>
          <a:prstGeom prst="rect">
            <a:avLst/>
          </a:prstGeom>
          <a:noFill/>
          <a:ln>
            <a:noFill/>
          </a:ln>
        </p:spPr>
      </p:pic>
      <p:sp>
        <p:nvSpPr>
          <p:cNvPr id="2" name="ZoneTexte 1">
            <a:extLst>
              <a:ext uri="{FF2B5EF4-FFF2-40B4-BE49-F238E27FC236}">
                <a16:creationId xmlns:a16="http://schemas.microsoft.com/office/drawing/2014/main" id="{C9EAF035-4A5E-42E7-A852-AC283F7071E6}"/>
              </a:ext>
            </a:extLst>
          </p:cNvPr>
          <p:cNvSpPr txBox="1"/>
          <p:nvPr/>
        </p:nvSpPr>
        <p:spPr>
          <a:xfrm>
            <a:off x="1745245" y="2898100"/>
            <a:ext cx="4186947" cy="2893100"/>
          </a:xfrm>
          <a:prstGeom prst="rect">
            <a:avLst/>
          </a:prstGeom>
          <a:noFill/>
        </p:spPr>
        <p:txBody>
          <a:bodyPr wrap="square" rtlCol="0">
            <a:spAutoFit/>
          </a:bodyPr>
          <a:lstStyle/>
          <a:p>
            <a:pPr algn="just"/>
            <a:r>
              <a:rPr lang="fr-FR" sz="1400" dirty="0"/>
              <a:t>	</a:t>
            </a:r>
            <a:r>
              <a:rPr lang="fr-FR" sz="1400" b="1" i="1" u="sng" dirty="0"/>
              <a:t>Java</a:t>
            </a:r>
            <a:r>
              <a:rPr lang="fr-FR" sz="1400" dirty="0"/>
              <a:t> est un langage de programmation orienté objet créé par James Gosling et Patrick </a:t>
            </a:r>
            <a:r>
              <a:rPr lang="fr-FR" sz="1400" dirty="0" err="1"/>
              <a:t>Naughton</a:t>
            </a:r>
            <a:r>
              <a:rPr lang="fr-FR" sz="1400" dirty="0"/>
              <a:t>, employés de Sun Microsystems, avec le soutien de Bill Joy (cofondateur de Sun Microsystems en 1982), présenté officiellement le 23 mai 1995 au </a:t>
            </a:r>
            <a:r>
              <a:rPr lang="fr-FR" sz="1400" dirty="0" err="1"/>
              <a:t>SunWorld</a:t>
            </a:r>
            <a:r>
              <a:rPr lang="fr-FR" sz="1400" dirty="0"/>
              <a:t>.</a:t>
            </a:r>
          </a:p>
          <a:p>
            <a:pPr algn="just"/>
            <a:r>
              <a:rPr lang="fr-FR" sz="1400" dirty="0"/>
              <a:t>La société Sun a été ensuite rachetée en 2009 par la société Oracle qui détient et maintient désormais Java.</a:t>
            </a:r>
          </a:p>
          <a:p>
            <a:pPr algn="just"/>
            <a:r>
              <a:rPr lang="fr-FR" sz="1400" dirty="0"/>
              <a:t>Une particularité de Java est que les logiciels écrits dans ce langage sont compilés vers une représentation binaire intermédiaire qui peut être exécutée dans une machine virtuelle Java (JVM) en faisant abstraction du système d'exploitation . </a:t>
            </a:r>
          </a:p>
          <a:p>
            <a:pPr algn="just"/>
            <a:endParaRPr lang="fr-FR" sz="1400" dirty="0"/>
          </a:p>
        </p:txBody>
      </p:sp>
      <p:pic>
        <p:nvPicPr>
          <p:cNvPr id="19" name="Image 18">
            <a:extLst>
              <a:ext uri="{FF2B5EF4-FFF2-40B4-BE49-F238E27FC236}">
                <a16:creationId xmlns:a16="http://schemas.microsoft.com/office/drawing/2014/main" id="{1BE44558-D495-49F1-84ED-42BFB53E1D57}"/>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116214" y="6710247"/>
            <a:ext cx="1254121" cy="869758"/>
          </a:xfrm>
          <a:prstGeom prst="rect">
            <a:avLst/>
          </a:prstGeom>
        </p:spPr>
      </p:pic>
      <p:sp>
        <p:nvSpPr>
          <p:cNvPr id="20" name="ZoneTexte 19">
            <a:extLst>
              <a:ext uri="{FF2B5EF4-FFF2-40B4-BE49-F238E27FC236}">
                <a16:creationId xmlns:a16="http://schemas.microsoft.com/office/drawing/2014/main" id="{07130462-149B-4354-A7C5-BD0EB7E608EA}"/>
              </a:ext>
            </a:extLst>
          </p:cNvPr>
          <p:cNvSpPr txBox="1"/>
          <p:nvPr/>
        </p:nvSpPr>
        <p:spPr>
          <a:xfrm>
            <a:off x="671079" y="5885815"/>
            <a:ext cx="4186947" cy="2893100"/>
          </a:xfrm>
          <a:prstGeom prst="rect">
            <a:avLst/>
          </a:prstGeom>
          <a:noFill/>
        </p:spPr>
        <p:txBody>
          <a:bodyPr wrap="square" rtlCol="0">
            <a:spAutoFit/>
          </a:bodyPr>
          <a:lstStyle/>
          <a:p>
            <a:pPr algn="just"/>
            <a:r>
              <a:rPr lang="fr-FR" sz="1400" dirty="0"/>
              <a:t>	</a:t>
            </a:r>
            <a:r>
              <a:rPr lang="fr-FR" sz="1400" b="1" i="1" u="sng" dirty="0" err="1"/>
              <a:t>Transact</a:t>
            </a:r>
            <a:r>
              <a:rPr lang="fr-FR" sz="1400" b="1" i="1" u="sng" dirty="0"/>
              <a:t>-SQL (T-SQL) </a:t>
            </a:r>
            <a:r>
              <a:rPr lang="fr-FR" sz="1400" dirty="0"/>
              <a:t>est une extension propriétaire de Sybase et Microsoft au langage SQL. </a:t>
            </a:r>
            <a:r>
              <a:rPr lang="fr-FR" sz="1400" dirty="0" err="1"/>
              <a:t>Transact</a:t>
            </a:r>
            <a:r>
              <a:rPr lang="fr-FR" sz="1400" dirty="0"/>
              <a:t>-SQL a été développé à l'origine par la société Sybase, dès les premières versions de son moteur de base de données du même nom. De manière similaire au PL/SQL d'Oracle, </a:t>
            </a:r>
            <a:r>
              <a:rPr lang="fr-FR" sz="1400" dirty="0" err="1"/>
              <a:t>Transact</a:t>
            </a:r>
            <a:r>
              <a:rPr lang="fr-FR" sz="1400" dirty="0"/>
              <a:t>-SQL fournissait le moyen d'étendre les fonctionnalités de base du SGBD, via des programmes appelés "procédures stockées". Le code source comme compilé, est en effet stocké dans la base de données, par opposition aux programmes écrits en langage de programmation classique, dont le code source d'une part, le code compilé d'autre part, sont stockés dans des fichiers du système de fichiers. </a:t>
            </a:r>
          </a:p>
        </p:txBody>
      </p:sp>
      <p:sp>
        <p:nvSpPr>
          <p:cNvPr id="21" name="TextBox 22">
            <a:extLst>
              <a:ext uri="{FF2B5EF4-FFF2-40B4-BE49-F238E27FC236}">
                <a16:creationId xmlns:a16="http://schemas.microsoft.com/office/drawing/2014/main" id="{3639414E-C116-4E21-A362-28C0FC063590}"/>
              </a:ext>
            </a:extLst>
          </p:cNvPr>
          <p:cNvSpPr txBox="1"/>
          <p:nvPr/>
        </p:nvSpPr>
        <p:spPr>
          <a:xfrm>
            <a:off x="1075617" y="2094302"/>
            <a:ext cx="3953583" cy="338554"/>
          </a:xfrm>
          <a:prstGeom prst="rect">
            <a:avLst/>
          </a:prstGeom>
          <a:noFill/>
        </p:spPr>
        <p:txBody>
          <a:bodyPr wrap="none" rtlCol="0">
            <a:spAutoFit/>
          </a:bodyPr>
          <a:lstStyle/>
          <a:p>
            <a:r>
              <a:rPr lang="en-US" sz="1600" b="1" u="sng" spc="113" dirty="0">
                <a:solidFill>
                  <a:schemeClr val="tx2"/>
                </a:solidFill>
                <a:latin typeface="Montserrat Bold"/>
                <a:ea typeface="Nunito Bold" charset="0"/>
                <a:cs typeface="Nunito Bold" charset="0"/>
              </a:rPr>
              <a:t>Les </a:t>
            </a:r>
            <a:r>
              <a:rPr lang="en-US" sz="1600" b="1" u="sng" spc="113" dirty="0" err="1">
                <a:solidFill>
                  <a:schemeClr val="tx2"/>
                </a:solidFill>
                <a:latin typeface="Montserrat Bold"/>
                <a:ea typeface="Nunito Bold" charset="0"/>
                <a:cs typeface="Nunito Bold" charset="0"/>
              </a:rPr>
              <a:t>langages</a:t>
            </a:r>
            <a:r>
              <a:rPr lang="en-US" sz="1600" b="1" u="sng" spc="113" dirty="0">
                <a:solidFill>
                  <a:schemeClr val="tx2"/>
                </a:solidFill>
                <a:latin typeface="Montserrat Bold"/>
                <a:ea typeface="Nunito Bold" charset="0"/>
                <a:cs typeface="Nunito Bold" charset="0"/>
              </a:rPr>
              <a:t> de </a:t>
            </a:r>
            <a:r>
              <a:rPr lang="en-US" sz="1600" b="1" u="sng" spc="113" dirty="0" err="1">
                <a:solidFill>
                  <a:schemeClr val="tx2"/>
                </a:solidFill>
                <a:latin typeface="Montserrat Bold"/>
                <a:ea typeface="Nunito Bold" charset="0"/>
                <a:cs typeface="Nunito Bold" charset="0"/>
              </a:rPr>
              <a:t>programmation</a:t>
            </a:r>
            <a:endParaRPr lang="en-US" sz="1600" b="1" u="sng" spc="113" dirty="0">
              <a:solidFill>
                <a:schemeClr val="tx2"/>
              </a:solidFill>
              <a:latin typeface="Montserrat Bold"/>
              <a:ea typeface="Nunito Bold" charset="0"/>
              <a:cs typeface="Nunito Bold" charset="0"/>
            </a:endParaRPr>
          </a:p>
        </p:txBody>
      </p:sp>
      <p:pic>
        <p:nvPicPr>
          <p:cNvPr id="23" name="Image 22">
            <a:extLst>
              <a:ext uri="{FF2B5EF4-FFF2-40B4-BE49-F238E27FC236}">
                <a16:creationId xmlns:a16="http://schemas.microsoft.com/office/drawing/2014/main" id="{B0F9B174-4CC9-484A-AAC5-8003C62E0990}"/>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703621" y="2075221"/>
            <a:ext cx="363179" cy="363179"/>
          </a:xfrm>
          <a:prstGeom prst="rect">
            <a:avLst/>
          </a:prstGeom>
        </p:spPr>
      </p:pic>
    </p:spTree>
    <p:extLst>
      <p:ext uri="{BB962C8B-B14F-4D97-AF65-F5344CB8AC3E}">
        <p14:creationId xmlns:p14="http://schemas.microsoft.com/office/powerpoint/2010/main" val="24658134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extLst>
              <a:ext uri="{FF2B5EF4-FFF2-40B4-BE49-F238E27FC236}">
                <a16:creationId xmlns:a16="http://schemas.microsoft.com/office/drawing/2014/main" id="{D0431184-3C28-47FE-9D66-B649484ACE95}"/>
              </a:ext>
            </a:extLst>
          </p:cNvPr>
          <p:cNvSpPr txBox="1"/>
          <p:nvPr/>
        </p:nvSpPr>
        <p:spPr>
          <a:xfrm>
            <a:off x="2302056" y="1258704"/>
            <a:ext cx="2253887" cy="348109"/>
          </a:xfrm>
          <a:prstGeom prst="rect">
            <a:avLst/>
          </a:prstGeom>
          <a:solidFill>
            <a:schemeClr val="accent5"/>
          </a:solidFill>
        </p:spPr>
        <p:txBody>
          <a:bodyPr wrap="none" rtlCol="0">
            <a:spAutoFit/>
          </a:bodyPr>
          <a:lstStyle/>
          <a:p>
            <a:pPr algn="ctr"/>
            <a:r>
              <a:rPr lang="en-US" sz="1662" b="1" spc="78" dirty="0">
                <a:solidFill>
                  <a:schemeClr val="bg1"/>
                </a:solidFill>
                <a:latin typeface="Montserrat Bold"/>
                <a:ea typeface="Nunito Bold" charset="0"/>
                <a:cs typeface="Nunito Bold" charset="0"/>
              </a:rPr>
              <a:t>Choix Techniques</a:t>
            </a:r>
          </a:p>
        </p:txBody>
      </p:sp>
      <p:pic>
        <p:nvPicPr>
          <p:cNvPr id="16" name="Image 15">
            <a:extLst>
              <a:ext uri="{FF2B5EF4-FFF2-40B4-BE49-F238E27FC236}">
                <a16:creationId xmlns:a16="http://schemas.microsoft.com/office/drawing/2014/main" id="{D4BB66B4-C0D5-4567-B2D3-AC6CBD5BFD12}"/>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4906296" y="0"/>
            <a:ext cx="1951703" cy="894735"/>
          </a:xfrm>
          <a:prstGeom prst="rect">
            <a:avLst/>
          </a:prstGeom>
        </p:spPr>
      </p:pic>
      <p:pic>
        <p:nvPicPr>
          <p:cNvPr id="18" name="Image 17">
            <a:extLst>
              <a:ext uri="{FF2B5EF4-FFF2-40B4-BE49-F238E27FC236}">
                <a16:creationId xmlns:a16="http://schemas.microsoft.com/office/drawing/2014/main" id="{D4BC0653-D428-47DF-8C0A-AFD88334AD37}"/>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7196" y="31124"/>
            <a:ext cx="1708150" cy="832485"/>
          </a:xfrm>
          <a:prstGeom prst="rect">
            <a:avLst/>
          </a:prstGeom>
        </p:spPr>
      </p:pic>
      <p:sp>
        <p:nvSpPr>
          <p:cNvPr id="2" name="ZoneTexte 1">
            <a:extLst>
              <a:ext uri="{FF2B5EF4-FFF2-40B4-BE49-F238E27FC236}">
                <a16:creationId xmlns:a16="http://schemas.microsoft.com/office/drawing/2014/main" id="{C9EAF035-4A5E-42E7-A852-AC283F7071E6}"/>
              </a:ext>
            </a:extLst>
          </p:cNvPr>
          <p:cNvSpPr txBox="1"/>
          <p:nvPr/>
        </p:nvSpPr>
        <p:spPr>
          <a:xfrm>
            <a:off x="1745245" y="2667000"/>
            <a:ext cx="4518759" cy="2462213"/>
          </a:xfrm>
          <a:prstGeom prst="rect">
            <a:avLst/>
          </a:prstGeom>
          <a:noFill/>
        </p:spPr>
        <p:txBody>
          <a:bodyPr wrap="square" rtlCol="0">
            <a:spAutoFit/>
          </a:bodyPr>
          <a:lstStyle/>
          <a:p>
            <a:pPr algn="just"/>
            <a:r>
              <a:rPr lang="fr-FR" sz="1400" dirty="0"/>
              <a:t>	</a:t>
            </a:r>
            <a:r>
              <a:rPr lang="fr-FR" sz="1400" b="1" i="1" u="sng" dirty="0"/>
              <a:t>FXML</a:t>
            </a:r>
            <a:r>
              <a:rPr lang="fr-FR" sz="1400" dirty="0"/>
              <a:t> est un format de données textuelles, dérivé du format XML, qui permet de décrire     une interface utilisateur pour des applications conçus avec JavaFX1.</a:t>
            </a:r>
          </a:p>
          <a:p>
            <a:pPr algn="just"/>
            <a:r>
              <a:rPr lang="fr-FR" sz="1400" dirty="0"/>
              <a:t>Il s'agit d'une alternative à la conception d'interfaces réalisés par l'écriture de lignes de codes, en découplant l'interface graphique du code source qui le contrôle.</a:t>
            </a:r>
          </a:p>
          <a:p>
            <a:pPr algn="just"/>
            <a:r>
              <a:rPr lang="fr-FR" sz="1400" dirty="0"/>
              <a:t>Cette technologie a été intégrée dans </a:t>
            </a:r>
            <a:r>
              <a:rPr lang="fr-FR" sz="1400" dirty="0" err="1"/>
              <a:t>JavaFX</a:t>
            </a:r>
            <a:r>
              <a:rPr lang="fr-FR" sz="1400" dirty="0"/>
              <a:t> à partir de sa version 2.0, pour remplacer </a:t>
            </a:r>
            <a:r>
              <a:rPr lang="fr-FR" sz="1400" dirty="0" err="1"/>
              <a:t>JavaFX</a:t>
            </a:r>
            <a:r>
              <a:rPr lang="fr-FR" sz="1400" dirty="0"/>
              <a:t> Script2.</a:t>
            </a:r>
          </a:p>
          <a:p>
            <a:pPr algn="just"/>
            <a:r>
              <a:rPr lang="fr-FR" sz="1400" dirty="0"/>
              <a:t>Pour faciliter la manipulation de ce format de données, le logiciel </a:t>
            </a:r>
            <a:r>
              <a:rPr lang="fr-FR" sz="1400" dirty="0" err="1"/>
              <a:t>Scene</a:t>
            </a:r>
            <a:r>
              <a:rPr lang="fr-FR" sz="1400" dirty="0"/>
              <a:t> Builder a été développé par Oracle, permettant ainsi de décrire rapidement des interfaces</a:t>
            </a:r>
          </a:p>
        </p:txBody>
      </p:sp>
      <p:sp>
        <p:nvSpPr>
          <p:cNvPr id="20" name="ZoneTexte 19">
            <a:extLst>
              <a:ext uri="{FF2B5EF4-FFF2-40B4-BE49-F238E27FC236}">
                <a16:creationId xmlns:a16="http://schemas.microsoft.com/office/drawing/2014/main" id="{07130462-149B-4354-A7C5-BD0EB7E608EA}"/>
              </a:ext>
            </a:extLst>
          </p:cNvPr>
          <p:cNvSpPr txBox="1"/>
          <p:nvPr/>
        </p:nvSpPr>
        <p:spPr>
          <a:xfrm>
            <a:off x="1752600" y="5943600"/>
            <a:ext cx="4518759" cy="3754874"/>
          </a:xfrm>
          <a:prstGeom prst="rect">
            <a:avLst/>
          </a:prstGeom>
          <a:noFill/>
        </p:spPr>
        <p:txBody>
          <a:bodyPr wrap="square" rtlCol="0">
            <a:spAutoFit/>
          </a:bodyPr>
          <a:lstStyle/>
          <a:p>
            <a:r>
              <a:rPr lang="fr-FR" sz="1400" dirty="0"/>
              <a:t>	</a:t>
            </a:r>
            <a:r>
              <a:rPr lang="fr-FR" sz="1400" b="1" i="1" u="sng" dirty="0" err="1"/>
              <a:t>JavaFX</a:t>
            </a:r>
            <a:r>
              <a:rPr lang="fr-FR" sz="1400" dirty="0"/>
              <a:t> est un </a:t>
            </a:r>
            <a:r>
              <a:rPr lang="fr-FR" sz="1400" dirty="0" err="1"/>
              <a:t>framework</a:t>
            </a:r>
            <a:r>
              <a:rPr lang="fr-FR" sz="1400" dirty="0"/>
              <a:t> et une bibliothèque d'interface utilisateur issue du projet </a:t>
            </a:r>
            <a:r>
              <a:rPr lang="fr-FR" sz="1400" dirty="0" err="1"/>
              <a:t>OpenJFX</a:t>
            </a:r>
            <a:r>
              <a:rPr lang="fr-FR" sz="1400" dirty="0"/>
              <a:t>, qui permet aux développeurs Java de créer une interface graphique pour des applications de bureau, des applications internet riches et des applications smartphones et tablettes tactiles.</a:t>
            </a:r>
          </a:p>
          <a:p>
            <a:r>
              <a:rPr lang="fr-FR" sz="1400" dirty="0"/>
              <a:t>Créé à l'origine par Sun </a:t>
            </a:r>
            <a:r>
              <a:rPr lang="fr-FR" sz="1400" dirty="0" err="1"/>
              <a:t>MicroSystems</a:t>
            </a:r>
            <a:r>
              <a:rPr lang="fr-FR" sz="1400" dirty="0"/>
              <a:t>, puis développé par Oracle après son rachat et ce, jusqu'à la version 11 du JDK, c'est depuis lors à la communauté </a:t>
            </a:r>
            <a:r>
              <a:rPr lang="fr-FR" sz="1400" dirty="0" err="1"/>
              <a:t>OpenJFX</a:t>
            </a:r>
            <a:r>
              <a:rPr lang="fr-FR" sz="1400" dirty="0"/>
              <a:t> que revient la poursuite de son développement.</a:t>
            </a:r>
          </a:p>
          <a:p>
            <a:r>
              <a:rPr lang="fr-FR" sz="1400" dirty="0"/>
              <a:t>Cette bibliothèque a été conçue pour remplacer Swing et AWT, qui ont été développés à partir de la fin des années 90, pour pallier les défauts de ces derniers et fournir de nouvelles fonctionnalités (dont le support des écrans tactiles).</a:t>
            </a:r>
          </a:p>
          <a:p>
            <a:r>
              <a:rPr lang="fr-FR" sz="1400" dirty="0"/>
              <a:t>Le cycle de sortie d'une nouvelle version de </a:t>
            </a:r>
            <a:r>
              <a:rPr lang="fr-FR" sz="1400" dirty="0" err="1"/>
              <a:t>JavaFX</a:t>
            </a:r>
            <a:r>
              <a:rPr lang="fr-FR" sz="1400" dirty="0"/>
              <a:t> correspond à celui de Java, soit tous les 6 mois.</a:t>
            </a:r>
          </a:p>
        </p:txBody>
      </p:sp>
      <p:sp>
        <p:nvSpPr>
          <p:cNvPr id="14" name="TextBox 22">
            <a:extLst>
              <a:ext uri="{FF2B5EF4-FFF2-40B4-BE49-F238E27FC236}">
                <a16:creationId xmlns:a16="http://schemas.microsoft.com/office/drawing/2014/main" id="{DBB44305-68DF-44E3-8A3E-310BDE0CE9DB}"/>
              </a:ext>
            </a:extLst>
          </p:cNvPr>
          <p:cNvSpPr txBox="1"/>
          <p:nvPr/>
        </p:nvSpPr>
        <p:spPr>
          <a:xfrm>
            <a:off x="1075617" y="5370902"/>
            <a:ext cx="3437288" cy="338554"/>
          </a:xfrm>
          <a:prstGeom prst="rect">
            <a:avLst/>
          </a:prstGeom>
          <a:noFill/>
        </p:spPr>
        <p:txBody>
          <a:bodyPr wrap="none" rtlCol="0">
            <a:spAutoFit/>
          </a:bodyPr>
          <a:lstStyle/>
          <a:p>
            <a:r>
              <a:rPr lang="en-US" sz="1600" b="1" u="sng" spc="113" dirty="0">
                <a:solidFill>
                  <a:schemeClr val="tx2"/>
                </a:solidFill>
                <a:latin typeface="Montserrat Bold"/>
                <a:ea typeface="Nunito Bold" charset="0"/>
                <a:cs typeface="Nunito Bold" charset="0"/>
              </a:rPr>
              <a:t>Les </a:t>
            </a:r>
            <a:r>
              <a:rPr lang="en-US" sz="1600" b="1" u="sng" spc="113" dirty="0" err="1">
                <a:solidFill>
                  <a:schemeClr val="tx2"/>
                </a:solidFill>
                <a:latin typeface="Montserrat Bold"/>
                <a:ea typeface="Nunito Bold" charset="0"/>
                <a:cs typeface="Nunito Bold" charset="0"/>
              </a:rPr>
              <a:t>cadriciels</a:t>
            </a:r>
            <a:r>
              <a:rPr lang="en-US" sz="1600" b="1" u="sng" spc="113" dirty="0">
                <a:solidFill>
                  <a:schemeClr val="tx2"/>
                </a:solidFill>
                <a:latin typeface="Montserrat Bold"/>
                <a:ea typeface="Nunito Bold" charset="0"/>
                <a:cs typeface="Nunito Bold" charset="0"/>
              </a:rPr>
              <a:t> (Frameworks)</a:t>
            </a:r>
          </a:p>
        </p:txBody>
      </p:sp>
      <p:pic>
        <p:nvPicPr>
          <p:cNvPr id="15" name="Image 14">
            <a:extLst>
              <a:ext uri="{FF2B5EF4-FFF2-40B4-BE49-F238E27FC236}">
                <a16:creationId xmlns:a16="http://schemas.microsoft.com/office/drawing/2014/main" id="{E41EC201-61DD-4BC8-A113-4E58C94D27C0}"/>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03621" y="5351821"/>
            <a:ext cx="363179" cy="363179"/>
          </a:xfrm>
          <a:prstGeom prst="rect">
            <a:avLst/>
          </a:prstGeom>
        </p:spPr>
      </p:pic>
      <p:pic>
        <p:nvPicPr>
          <p:cNvPr id="17" name="Picture 21">
            <a:extLst>
              <a:ext uri="{FF2B5EF4-FFF2-40B4-BE49-F238E27FC236}">
                <a16:creationId xmlns:a16="http://schemas.microsoft.com/office/drawing/2014/main" id="{AA86179B-490A-4929-8B6F-F0A793C87E4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7886810">
            <a:off x="300617" y="6502684"/>
            <a:ext cx="1516333" cy="1486008"/>
          </a:xfrm>
          <a:prstGeom prst="rect">
            <a:avLst/>
          </a:prstGeom>
        </p:spPr>
      </p:pic>
      <p:pic>
        <p:nvPicPr>
          <p:cNvPr id="8" name="Image 7">
            <a:extLst>
              <a:ext uri="{FF2B5EF4-FFF2-40B4-BE49-F238E27FC236}">
                <a16:creationId xmlns:a16="http://schemas.microsoft.com/office/drawing/2014/main" id="{41BFFD48-35A4-49BC-9DD6-94B78519B7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677" y="6488073"/>
            <a:ext cx="1342857" cy="1009524"/>
          </a:xfrm>
          <a:prstGeom prst="rect">
            <a:avLst/>
          </a:prstGeom>
        </p:spPr>
      </p:pic>
      <p:pic>
        <p:nvPicPr>
          <p:cNvPr id="23" name="Picture 20">
            <a:extLst>
              <a:ext uri="{FF2B5EF4-FFF2-40B4-BE49-F238E27FC236}">
                <a16:creationId xmlns:a16="http://schemas.microsoft.com/office/drawing/2014/main" id="{6DC962EE-87E9-4AC5-9BF6-000F71D1F4A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11798921">
            <a:off x="385944" y="2600424"/>
            <a:ext cx="1320015" cy="1291517"/>
          </a:xfrm>
          <a:prstGeom prst="rect">
            <a:avLst/>
          </a:prstGeom>
        </p:spPr>
      </p:pic>
      <p:pic>
        <p:nvPicPr>
          <p:cNvPr id="4" name="Image 3">
            <a:extLst>
              <a:ext uri="{FF2B5EF4-FFF2-40B4-BE49-F238E27FC236}">
                <a16:creationId xmlns:a16="http://schemas.microsoft.com/office/drawing/2014/main" id="{A3D8C9CB-13AF-4CF1-9457-0AEB4907F3E1}"/>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593996" y="2831072"/>
            <a:ext cx="785854" cy="785854"/>
          </a:xfrm>
          <a:prstGeom prst="rect">
            <a:avLst/>
          </a:prstGeom>
        </p:spPr>
      </p:pic>
    </p:spTree>
    <p:extLst>
      <p:ext uri="{BB962C8B-B14F-4D97-AF65-F5344CB8AC3E}">
        <p14:creationId xmlns:p14="http://schemas.microsoft.com/office/powerpoint/2010/main" val="2860605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Default Theme">
  <a:themeElements>
    <a:clrScheme name="Thèm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30371</TotalTime>
  <Words>1049</Words>
  <Application>Microsoft Office PowerPoint</Application>
  <PresentationFormat>A4 Paper (210x297 mm)</PresentationFormat>
  <Paragraphs>158</Paragraphs>
  <Slides>32</Slides>
  <Notes>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32</vt:i4>
      </vt:variant>
    </vt:vector>
  </HeadingPairs>
  <TitlesOfParts>
    <vt:vector size="45" baseType="lpstr">
      <vt:lpstr>Arial</vt:lpstr>
      <vt:lpstr>Calibri</vt:lpstr>
      <vt:lpstr>Calibri (Corps)</vt:lpstr>
      <vt:lpstr>Calibri Light</vt:lpstr>
      <vt:lpstr>Gill Sans</vt:lpstr>
      <vt:lpstr>Lato</vt:lpstr>
      <vt:lpstr>Lato Light</vt:lpstr>
      <vt:lpstr>Montserrat</vt:lpstr>
      <vt:lpstr>Montserrat Bold</vt:lpstr>
      <vt:lpstr>Nunito Black</vt:lpstr>
      <vt:lpstr>Nunito Bold</vt:lpstr>
      <vt:lpstr>Wingdings</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Designed by Slidesmash</dc:title>
  <dc:subject/>
  <dc:creator>Designed by Slidesmash</dc:creator>
  <cp:keywords/>
  <dc:description/>
  <cp:lastModifiedBy>Noureddine YAAGOUBI</cp:lastModifiedBy>
  <cp:revision>6244</cp:revision>
  <dcterms:created xsi:type="dcterms:W3CDTF">2014-11-12T21:47:38Z</dcterms:created>
  <dcterms:modified xsi:type="dcterms:W3CDTF">2020-07-11T20:26:50Z</dcterms:modified>
  <cp:category/>
</cp:coreProperties>
</file>